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98" r:id="rId5"/>
    <p:sldMasterId id="2147483687" r:id="rId6"/>
  </p:sldMasterIdLst>
  <p:notesMasterIdLst>
    <p:notesMasterId r:id="rId34"/>
  </p:notesMasterIdLst>
  <p:sldIdLst>
    <p:sldId id="1090" r:id="rId7"/>
    <p:sldId id="2147473641" r:id="rId8"/>
    <p:sldId id="2147474008" r:id="rId9"/>
    <p:sldId id="2147473660" r:id="rId10"/>
    <p:sldId id="1105" r:id="rId11"/>
    <p:sldId id="2147475877" r:id="rId12"/>
    <p:sldId id="2147474009" r:id="rId13"/>
    <p:sldId id="2147475878" r:id="rId14"/>
    <p:sldId id="1511" r:id="rId15"/>
    <p:sldId id="2147475848" r:id="rId16"/>
    <p:sldId id="2147475860" r:id="rId17"/>
    <p:sldId id="2147475858" r:id="rId18"/>
    <p:sldId id="2147475879" r:id="rId19"/>
    <p:sldId id="2147475845" r:id="rId20"/>
    <p:sldId id="2147475880" r:id="rId21"/>
    <p:sldId id="2147475881" r:id="rId22"/>
    <p:sldId id="2147475882" r:id="rId23"/>
    <p:sldId id="2147475844" r:id="rId24"/>
    <p:sldId id="2147475849" r:id="rId25"/>
    <p:sldId id="2147475876" r:id="rId26"/>
    <p:sldId id="2147475855" r:id="rId27"/>
    <p:sldId id="2147475883" r:id="rId28"/>
    <p:sldId id="2147475884" r:id="rId29"/>
    <p:sldId id="2147475886" r:id="rId30"/>
    <p:sldId id="2147474005" r:id="rId31"/>
    <p:sldId id="2147475832" r:id="rId32"/>
    <p:sldId id="2147473718" r:id="rId3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pos="5088" userDrawn="1">
          <p15:clr>
            <a:srgbClr val="A4A3A4"/>
          </p15:clr>
        </p15:guide>
        <p15:guide id="4" pos="6192" userDrawn="1">
          <p15:clr>
            <a:srgbClr val="A4A3A4"/>
          </p15:clr>
        </p15:guide>
        <p15:guide id="5" pos="398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0AAD10B-4DAA-0561-3452-48BEB000257C}" name="Glover, Max" initials="GM" userId="S::mglover@allegromicro.com::a294cb28-2bd4-4f74-b1ad-f2350d68a79c" providerId="AD"/>
  <p188:author id="{3FD60131-7017-853E-94D6-328B98050107}" name="Joshua Finto" initials="JF" userId="S::joshua@makeitsodesign.com::abb6c746-ef97-4a7b-aef0-b6e699d9252e" providerId="AD"/>
  <p188:author id="{81860857-DDA2-D790-E13C-4BDB4B0F9012}" name="Chen, Ingrid" initials="CI" userId="S::ichen@allegromicro.com::d01e8b22-fff8-42f1-854a-a29517cafdb3" providerId="AD"/>
  <p188:author id="{E818FD59-F173-AAA8-5C88-4C20F6C39FF2}" name="Khader, Motaz" initials="MK" userId="S::mkhader@allegromicro.com::d006b339-397b-43d8-b5a0-531c7455d483" providerId="AD"/>
  <p188:author id="{88DC5BBE-1A00-2355-07A3-6D0A3518A50C}" name="Gutierrez, Camille" initials="GC" userId="S::cgutierrez@allegromicro.com::1b86d410-aafb-4971-85c2-b0054c8d7071" providerId="AD"/>
  <p188:author id="{5E17F9D7-1235-E2F4-2C39-9E16D4E30EA3}" name="Finto, Joshua" initials="" userId="S::jfinto.cw@allegromicro.com::1834cffd-24c4-4412-b1e6-bf17bb7b81a1" providerId="AD"/>
  <p188:author id="{C24BFDDD-4D29-2BA9-93C0-B91716AEBB7F}" name="Hoover, Jalene" initials="HJ" userId="S::jhoover@allegromicro.com::4e93d09d-0b67-4a5e-92fd-42083ea59b64" providerId="AD"/>
  <p188:author id="{922A7FDE-7D65-B8E9-AD50-7B576386C209}" name="Sathappan, Ramanathan (Ram)" initials="RS" userId="S::rsathappan@allegromicro.com::09d0aefa-9bc6-4877-a33b-43a4e109e2b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CC3300"/>
    <a:srgbClr val="F0F0EE"/>
    <a:srgbClr val="ED7D31"/>
    <a:srgbClr val="006600"/>
    <a:srgbClr val="E5E5E5"/>
    <a:srgbClr val="F8F8F8"/>
    <a:srgbClr val="DFDFDF"/>
    <a:srgbClr val="EEEEF1"/>
    <a:srgbClr val="F8FA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87217B-98D2-4B09-9343-D6CCEC9CE314}" v="106" dt="2024-04-23T21:17:06.1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2"/>
    <p:restoredTop sz="94649"/>
  </p:normalViewPr>
  <p:slideViewPr>
    <p:cSldViewPr snapToGrid="0">
      <p:cViewPr varScale="1">
        <p:scale>
          <a:sx n="69" d="100"/>
          <a:sy n="69" d="100"/>
        </p:scale>
        <p:origin x="1242" y="60"/>
      </p:cViewPr>
      <p:guideLst>
        <p:guide orient="horz" pos="2160"/>
        <p:guide pos="3840"/>
        <p:guide pos="5088"/>
        <p:guide pos="6192"/>
        <p:guide pos="39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5/10/relationships/revisionInfo" Target="revisionInfo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28D4E-7401-3F4A-A256-5FEE663276D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1D4C4-9E82-8644-B8DC-343EAF9BB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13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33.png"/><Relationship Id="rId9" Type="http://schemas.openxmlformats.org/officeDocument/2006/relationships/image" Target="../media/image46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>
            <a:extLst>
              <a:ext uri="{FF2B5EF4-FFF2-40B4-BE49-F238E27FC236}">
                <a16:creationId xmlns:a16="http://schemas.microsoft.com/office/drawing/2014/main" id="{079CAF15-8E43-D36B-76AA-4D2EBC449E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1307592"/>
            <a:ext cx="2561230" cy="60264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88060A6-07CE-DD83-DD90-D8AFF79C4C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2752343"/>
            <a:ext cx="6248400" cy="1358559"/>
          </a:xfrm>
          <a:prstGeom prst="rect">
            <a:avLst/>
          </a:prstGeom>
        </p:spPr>
        <p:txBody>
          <a:bodyPr tIns="91440" anchor="t" anchorCtr="0">
            <a:normAutofit/>
          </a:bodyPr>
          <a:lstStyle>
            <a:lvl1pPr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7060B198-9405-D40C-74B3-82E0BF5367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9848" y="4388056"/>
            <a:ext cx="5944153" cy="352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2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Optional Subtitle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B0049A4F-73CD-FA17-BAC9-429017E61F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9848" y="4953000"/>
            <a:ext cx="5944153" cy="35241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  <a:buClr>
                <a:srgbClr val="F70656"/>
              </a:buClr>
              <a:buSzPct val="100000"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Optional Presented By: Name Goes Here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875A8F-5EEF-9F09-2146-6C4CD973EC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66800" y="2136775"/>
            <a:ext cx="2974975" cy="26828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14414" indent="0">
              <a:buNone/>
              <a:defRPr sz="1200" b="1" i="0" cap="all" spc="1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229520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50735B-1E0D-DEB5-99ED-F41893BA7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D9F73-75C2-274E-A7A0-9BC880E1C6C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CC60E-1B6B-2C04-115B-8E029577B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BE6DF5-8F8C-F3A3-3E0A-A0708079101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CONFIDENTIAL INFORMATION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62BB7B6-B9D6-849E-10B4-153490ACC9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6410375"/>
            <a:ext cx="4581168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</p:spTree>
    <p:extLst>
      <p:ext uri="{BB962C8B-B14F-4D97-AF65-F5344CB8AC3E}">
        <p14:creationId xmlns:p14="http://schemas.microsoft.com/office/powerpoint/2010/main" val="248941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B7AF3C-082F-033C-D350-2E66B83DCA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INFORMATION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A172CC-A35A-4FB4-303F-C383394849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6BFDE3-1716-9F43-9316-5121C1C7C9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F9B678D-06D1-E9CD-4439-15620529E9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6410375"/>
            <a:ext cx="4581168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</p:spTree>
    <p:extLst>
      <p:ext uri="{BB962C8B-B14F-4D97-AF65-F5344CB8AC3E}">
        <p14:creationId xmlns:p14="http://schemas.microsoft.com/office/powerpoint/2010/main" val="190484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&amp; 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6761F-E918-3A48-A514-0B28F1C9D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F21BA8-3351-2646-9BBD-229670FB2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F000-0101-384B-A755-A00926C54F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D7C71C7B-BFFD-4D83-8CF9-E3DB996151CF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09600" y="1420813"/>
            <a:ext cx="10972800" cy="263207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2FBD91-5BD9-4A0A-ADFE-A75A186517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4156075"/>
            <a:ext cx="10972800" cy="1919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47CAE5-6602-E47B-AFB4-B7B4198AAAA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CONFIDENTIAL INFORMATION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80069D8-4540-69B4-DD42-063C1880E3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6410375"/>
            <a:ext cx="4581168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</p:spTree>
    <p:extLst>
      <p:ext uri="{BB962C8B-B14F-4D97-AF65-F5344CB8AC3E}">
        <p14:creationId xmlns:p14="http://schemas.microsoft.com/office/powerpoint/2010/main" val="343701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61A476-F224-F7CC-846C-6210422B0E2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F6BFDE3-1716-9F43-9316-5121C1C7C9A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8B6CFB2-F2AD-5688-8C0C-BDCF8EF595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24800" y="0"/>
            <a:ext cx="4267200" cy="6858000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3C42D7-1A28-CD0B-C79D-322D66912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65125"/>
            <a:ext cx="7010399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FB0673-736C-F37C-F576-015911DA49B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216018" y="6410375"/>
            <a:ext cx="1403981" cy="227296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CONFIDENTIAL INFORMATION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202E540-8F90-17DC-FDBB-D4DA6792AF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6410375"/>
            <a:ext cx="4581168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0CF768-7487-2BC6-0272-E167B0D202C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9600" y="1600200"/>
            <a:ext cx="7010399" cy="4572000"/>
          </a:xfrm>
        </p:spPr>
        <p:txBody>
          <a:bodyPr/>
          <a:lstStyle>
            <a:lvl2pPr>
              <a:spcBef>
                <a:spcPts val="500"/>
              </a:spcBef>
              <a:spcAft>
                <a:spcPts val="0"/>
              </a:spcAft>
              <a:defRPr/>
            </a:lvl2pPr>
            <a:lvl3pPr>
              <a:spcBef>
                <a:spcPts val="500"/>
              </a:spcBef>
              <a:spcAft>
                <a:spcPts val="0"/>
              </a:spcAft>
              <a:defRPr/>
            </a:lvl3pPr>
            <a:lvl4pPr>
              <a:spcBef>
                <a:spcPts val="500"/>
              </a:spcBef>
              <a:spcAft>
                <a:spcPts val="0"/>
              </a:spcAft>
              <a:defRPr/>
            </a:lvl4pPr>
            <a:lvl5pPr>
              <a:spcBef>
                <a:spcPts val="50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934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61A476-F224-F7CC-846C-6210422B0E2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F6BFDE3-1716-9F43-9316-5121C1C7C9A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8B6CFB2-F2AD-5688-8C0C-BDCF8EF595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67200" cy="6858000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3C42D7-1A28-CD0B-C79D-322D66912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365125"/>
            <a:ext cx="7010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9FCB10-1974-53EA-CFE4-479140EA16C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839200" y="6410375"/>
            <a:ext cx="1251172" cy="227296"/>
          </a:xfrm>
        </p:spPr>
        <p:txBody>
          <a:bodyPr/>
          <a:lstStyle/>
          <a:p>
            <a:r>
              <a:rPr lang="en-US"/>
              <a:t>CONFIDENTIAL INFORMATION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FD739C6-6B78-20E9-2397-E75372A053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410375"/>
            <a:ext cx="4267200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4A2221D-984D-D670-CE9B-3299EC05B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352" t="43070" r="35352" b="43070"/>
          <a:stretch/>
        </p:blipFill>
        <p:spPr>
          <a:xfrm>
            <a:off x="10007244" y="6278522"/>
            <a:ext cx="1650588" cy="43923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1611B3F-86BA-5EEF-6973-43B6E559B43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2000" y="1600200"/>
            <a:ext cx="7010400" cy="4572000"/>
          </a:xfrm>
        </p:spPr>
        <p:txBody>
          <a:bodyPr/>
          <a:lstStyle>
            <a:lvl2pPr>
              <a:spcBef>
                <a:spcPts val="500"/>
              </a:spcBef>
              <a:spcAft>
                <a:spcPts val="0"/>
              </a:spcAft>
              <a:defRPr/>
            </a:lvl2pPr>
            <a:lvl3pPr>
              <a:spcBef>
                <a:spcPts val="500"/>
              </a:spcBef>
              <a:spcAft>
                <a:spcPts val="0"/>
              </a:spcAft>
              <a:defRPr/>
            </a:lvl3pPr>
            <a:lvl4pPr>
              <a:spcBef>
                <a:spcPts val="500"/>
              </a:spcBef>
              <a:spcAft>
                <a:spcPts val="0"/>
              </a:spcAft>
              <a:defRPr/>
            </a:lvl4pPr>
            <a:lvl5pPr>
              <a:spcBef>
                <a:spcPts val="50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50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Image R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66293FEA-FF8A-E394-0687-4FFA3E54281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30238" y="3107976"/>
            <a:ext cx="5410199" cy="3216624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600"/>
            </a:lvl1pPr>
            <a:lvl2pPr marL="228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400"/>
            </a:lvl2pPr>
            <a:lvl3pPr marL="54864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200"/>
            </a:lvl3pPr>
            <a:lvl4pPr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200"/>
            </a:lvl4pPr>
            <a:lvl5pPr marL="128016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Google Shape;420;p50">
            <a:extLst>
              <a:ext uri="{FF2B5EF4-FFF2-40B4-BE49-F238E27FC236}">
                <a16:creationId xmlns:a16="http://schemas.microsoft.com/office/drawing/2014/main" id="{FB8AECA4-8D3A-C29C-50D2-3F2CAF7332E5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6342260" y="0"/>
            <a:ext cx="58497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7" name="Google Shape;166;p17">
            <a:extLst>
              <a:ext uri="{FF2B5EF4-FFF2-40B4-BE49-F238E27FC236}">
                <a16:creationId xmlns:a16="http://schemas.microsoft.com/office/drawing/2014/main" id="{E71A3600-3DEF-C6A4-5612-78F1F521FC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1484331"/>
            <a:ext cx="5430627" cy="1499772"/>
          </a:xfrm>
          <a:prstGeom prst="rect">
            <a:avLst/>
          </a:prstGeom>
        </p:spPr>
        <p:txBody>
          <a:bodyPr spcFirstLastPara="1" wrap="square" lIns="91440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200" b="1">
                <a:solidFill>
                  <a:schemeClr val="tx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2345D27-CD17-07F6-182B-DE0BEE257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33400"/>
            <a:ext cx="5430627" cy="329321"/>
          </a:xfrm>
          <a:prstGeom prst="rect">
            <a:avLst/>
          </a:prstGeom>
        </p:spPr>
        <p:txBody>
          <a:bodyPr wrap="square" lIns="91440" anchor="b">
            <a:spAutoFit/>
          </a:bodyPr>
          <a:lstStyle>
            <a:lvl1pPr marL="0" indent="0">
              <a:buNone/>
              <a:defRPr sz="1600" b="0" cap="all" spc="100" baseline="0">
                <a:solidFill>
                  <a:schemeClr val="accent5"/>
                </a:solidFill>
              </a:defRPr>
            </a:lvl1pPr>
            <a:lvl2pPr marL="3200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653143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 marL="96012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 marL="12344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B3E367-F942-8BB6-D9E8-9A34153727DD}"/>
              </a:ext>
            </a:extLst>
          </p:cNvPr>
          <p:cNvCxnSpPr>
            <a:cxnSpLocks/>
          </p:cNvCxnSpPr>
          <p:nvPr userDrawn="1"/>
        </p:nvCxnSpPr>
        <p:spPr>
          <a:xfrm>
            <a:off x="728530" y="1231503"/>
            <a:ext cx="609600" cy="0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D1974F48-B56A-76FA-194F-C98250868C1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758397" y="6410375"/>
            <a:ext cx="1281830" cy="227296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CONFIDENTIAL INFORMATION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C6308C9-43B2-313A-39E5-1A00E89A9C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6410375"/>
            <a:ext cx="4077500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</p:spTree>
    <p:extLst>
      <p:ext uri="{BB962C8B-B14F-4D97-AF65-F5344CB8AC3E}">
        <p14:creationId xmlns:p14="http://schemas.microsoft.com/office/powerpoint/2010/main" val="275807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R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66293FEA-FF8A-E394-0687-4FFA3E54281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30238" y="4162473"/>
            <a:ext cx="5410199" cy="200972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600"/>
            </a:lvl1pPr>
            <a:lvl2pPr marL="228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400"/>
            </a:lvl2pPr>
            <a:lvl3pPr marL="54864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200"/>
            </a:lvl3pPr>
            <a:lvl4pPr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200"/>
            </a:lvl4pPr>
            <a:lvl5pPr marL="128016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Google Shape;420;p50">
            <a:extLst>
              <a:ext uri="{FF2B5EF4-FFF2-40B4-BE49-F238E27FC236}">
                <a16:creationId xmlns:a16="http://schemas.microsoft.com/office/drawing/2014/main" id="{FB8AECA4-8D3A-C29C-50D2-3F2CAF7332E5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6342260" y="0"/>
            <a:ext cx="58497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7" name="Google Shape;166;p17">
            <a:extLst>
              <a:ext uri="{FF2B5EF4-FFF2-40B4-BE49-F238E27FC236}">
                <a16:creationId xmlns:a16="http://schemas.microsoft.com/office/drawing/2014/main" id="{E71A3600-3DEF-C6A4-5612-78F1F521FC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538828"/>
            <a:ext cx="5430627" cy="1499772"/>
          </a:xfrm>
          <a:prstGeom prst="rect">
            <a:avLst/>
          </a:prstGeom>
        </p:spPr>
        <p:txBody>
          <a:bodyPr spcFirstLastPara="1" wrap="square" lIns="91440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200" b="1">
                <a:solidFill>
                  <a:schemeClr val="tx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2345D27-CD17-07F6-182B-DE0BEE257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587897"/>
            <a:ext cx="5430627" cy="329321"/>
          </a:xfrm>
          <a:prstGeom prst="rect">
            <a:avLst/>
          </a:prstGeom>
        </p:spPr>
        <p:txBody>
          <a:bodyPr wrap="square" lIns="91440" anchor="b">
            <a:spAutoFit/>
          </a:bodyPr>
          <a:lstStyle>
            <a:lvl1pPr marL="0" indent="0">
              <a:buNone/>
              <a:defRPr sz="1600" b="0" cap="all" spc="100" baseline="0">
                <a:solidFill>
                  <a:schemeClr val="accent5"/>
                </a:solidFill>
              </a:defRPr>
            </a:lvl1pPr>
            <a:lvl2pPr marL="3200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653143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 marL="96012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 marL="12344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B3E367-F942-8BB6-D9E8-9A34153727DD}"/>
              </a:ext>
            </a:extLst>
          </p:cNvPr>
          <p:cNvCxnSpPr>
            <a:cxnSpLocks/>
          </p:cNvCxnSpPr>
          <p:nvPr userDrawn="1"/>
        </p:nvCxnSpPr>
        <p:spPr>
          <a:xfrm>
            <a:off x="728530" y="2286000"/>
            <a:ext cx="609600" cy="0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FF655930-FF68-6A3D-450E-78DAAA00D7F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657833" y="6348683"/>
            <a:ext cx="229368" cy="307777"/>
          </a:xfrm>
        </p:spPr>
        <p:txBody>
          <a:bodyPr/>
          <a:lstStyle/>
          <a:p>
            <a:fld id="{3F6BFDE3-1716-9F43-9316-5121C1C7C9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D1974F48-B56A-76FA-194F-C98250868C1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758397" y="6410375"/>
            <a:ext cx="1281830" cy="227296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CONFIDENTIAL INFORMATION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C6308C9-43B2-313A-39E5-1A00E89A9C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6410375"/>
            <a:ext cx="4077500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</p:spTree>
    <p:extLst>
      <p:ext uri="{BB962C8B-B14F-4D97-AF65-F5344CB8AC3E}">
        <p14:creationId xmlns:p14="http://schemas.microsoft.com/office/powerpoint/2010/main" val="353694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Le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20;p50">
            <a:extLst>
              <a:ext uri="{FF2B5EF4-FFF2-40B4-BE49-F238E27FC236}">
                <a16:creationId xmlns:a16="http://schemas.microsoft.com/office/drawing/2014/main" id="{AA63B8FB-4AF5-1ABF-8D6B-5343C9372CFD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585216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6" name="Google Shape;166;p17">
            <a:extLst>
              <a:ext uri="{FF2B5EF4-FFF2-40B4-BE49-F238E27FC236}">
                <a16:creationId xmlns:a16="http://schemas.microsoft.com/office/drawing/2014/main" id="{F82A5E3C-49D1-CB99-97D4-D50B600091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72200" y="2538827"/>
            <a:ext cx="5431779" cy="1499771"/>
          </a:xfrm>
          <a:prstGeom prst="rect">
            <a:avLst/>
          </a:prstGeom>
        </p:spPr>
        <p:txBody>
          <a:bodyPr spcFirstLastPara="1" wrap="square" lIns="91440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200" b="1">
                <a:solidFill>
                  <a:schemeClr val="tx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BB2A913-8756-2E05-9AB3-27BC5A4650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72200" y="1587897"/>
            <a:ext cx="5431779" cy="329321"/>
          </a:xfrm>
          <a:prstGeom prst="rect">
            <a:avLst/>
          </a:prstGeom>
        </p:spPr>
        <p:txBody>
          <a:bodyPr wrap="square" lIns="91440" anchor="b">
            <a:spAutoFit/>
          </a:bodyPr>
          <a:lstStyle>
            <a:lvl1pPr marL="0" indent="0">
              <a:buNone/>
              <a:defRPr sz="1600" b="0" cap="all" spc="100" baseline="0">
                <a:solidFill>
                  <a:schemeClr val="accent5"/>
                </a:solidFill>
              </a:defRPr>
            </a:lvl1pPr>
            <a:lvl2pPr marL="3200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653143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 marL="96012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 marL="12344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4DE474-D671-5A3D-0242-B8224CE673C6}"/>
              </a:ext>
            </a:extLst>
          </p:cNvPr>
          <p:cNvCxnSpPr>
            <a:cxnSpLocks/>
          </p:cNvCxnSpPr>
          <p:nvPr userDrawn="1"/>
        </p:nvCxnSpPr>
        <p:spPr>
          <a:xfrm>
            <a:off x="6205670" y="2286000"/>
            <a:ext cx="609600" cy="0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86080DA1-2547-1A32-C4EB-D1DBD2533FB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72200" y="4145671"/>
            <a:ext cx="5410200" cy="20265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232BC42-B17C-AB91-0DE5-D2A3B22B4A5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8799359" y="6410375"/>
            <a:ext cx="1281830" cy="227296"/>
          </a:xfrm>
        </p:spPr>
        <p:txBody>
          <a:bodyPr/>
          <a:lstStyle/>
          <a:p>
            <a:r>
              <a:rPr lang="en-US"/>
              <a:t>CONFIDENTIAL INFORMATION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A84C3D19-88C2-F949-D1C8-43F5276939E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657833" y="6348683"/>
            <a:ext cx="229368" cy="307777"/>
          </a:xfrm>
        </p:spPr>
        <p:txBody>
          <a:bodyPr/>
          <a:lstStyle/>
          <a:p>
            <a:fld id="{3F6BFDE3-1716-9F43-9316-5121C1C7C9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287FB8A-DB4E-F4E7-CFE8-FCEFB1B654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2200" y="6410375"/>
            <a:ext cx="2627159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not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</p:spTree>
    <p:extLst>
      <p:ext uri="{BB962C8B-B14F-4D97-AF65-F5344CB8AC3E}">
        <p14:creationId xmlns:p14="http://schemas.microsoft.com/office/powerpoint/2010/main" val="401431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Four Imag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CC2AFE7E-33A2-F5DC-EDC8-BCBEC03FBCC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30238" y="4162473"/>
            <a:ext cx="5465762" cy="2009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Google Shape;420;p50">
            <a:extLst>
              <a:ext uri="{FF2B5EF4-FFF2-40B4-BE49-F238E27FC236}">
                <a16:creationId xmlns:a16="http://schemas.microsoft.com/office/drawing/2014/main" id="{823371E7-5F75-1331-2885-3879FD6DFD1A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6342260" y="1600200"/>
            <a:ext cx="2573137" cy="2240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7" name="Google Shape;166;p17">
            <a:extLst>
              <a:ext uri="{FF2B5EF4-FFF2-40B4-BE49-F238E27FC236}">
                <a16:creationId xmlns:a16="http://schemas.microsoft.com/office/drawing/2014/main" id="{98494859-0996-D007-C822-9283AD01F9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538828"/>
            <a:ext cx="5486400" cy="1499772"/>
          </a:xfrm>
          <a:prstGeom prst="rect">
            <a:avLst/>
          </a:prstGeom>
        </p:spPr>
        <p:txBody>
          <a:bodyPr spcFirstLastPara="1" wrap="square" lIns="91440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200" b="1">
                <a:solidFill>
                  <a:schemeClr val="tx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B8A00B7-8B0D-9494-846D-8FBC8C6B6D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587897"/>
            <a:ext cx="5486400" cy="329321"/>
          </a:xfrm>
          <a:prstGeom prst="rect">
            <a:avLst/>
          </a:prstGeom>
        </p:spPr>
        <p:txBody>
          <a:bodyPr wrap="square" lIns="91440" anchor="b">
            <a:spAutoFit/>
          </a:bodyPr>
          <a:lstStyle>
            <a:lvl1pPr marL="0" indent="0">
              <a:buNone/>
              <a:defRPr sz="1600" b="0" cap="all" spc="100" baseline="0">
                <a:solidFill>
                  <a:schemeClr val="accent5"/>
                </a:solidFill>
              </a:defRPr>
            </a:lvl1pPr>
            <a:lvl2pPr marL="3200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653143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 marL="96012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 marL="12344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CDA547F-9B05-4796-FFDC-8C16FB95C98A}"/>
              </a:ext>
            </a:extLst>
          </p:cNvPr>
          <p:cNvCxnSpPr>
            <a:cxnSpLocks/>
          </p:cNvCxnSpPr>
          <p:nvPr userDrawn="1"/>
        </p:nvCxnSpPr>
        <p:spPr>
          <a:xfrm>
            <a:off x="728530" y="2286000"/>
            <a:ext cx="609600" cy="0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Google Shape;420;p50">
            <a:extLst>
              <a:ext uri="{FF2B5EF4-FFF2-40B4-BE49-F238E27FC236}">
                <a16:creationId xmlns:a16="http://schemas.microsoft.com/office/drawing/2014/main" id="{13254992-25F2-9C42-246D-6C45AB057130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9009262" y="1600200"/>
            <a:ext cx="2573138" cy="2239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1" name="Google Shape;420;p50">
            <a:extLst>
              <a:ext uri="{FF2B5EF4-FFF2-40B4-BE49-F238E27FC236}">
                <a16:creationId xmlns:a16="http://schemas.microsoft.com/office/drawing/2014/main" id="{7ACBCB9B-F4EF-3596-F575-D87A526F1F4E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6342263" y="3932313"/>
            <a:ext cx="2573137" cy="2240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2" name="Google Shape;420;p50">
            <a:extLst>
              <a:ext uri="{FF2B5EF4-FFF2-40B4-BE49-F238E27FC236}">
                <a16:creationId xmlns:a16="http://schemas.microsoft.com/office/drawing/2014/main" id="{7707FF97-0B46-83B5-8A86-2D54EDF683B6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9009262" y="3932314"/>
            <a:ext cx="2569464" cy="2239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3" name="Footer Placeholder 8">
            <a:extLst>
              <a:ext uri="{FF2B5EF4-FFF2-40B4-BE49-F238E27FC236}">
                <a16:creationId xmlns:a16="http://schemas.microsoft.com/office/drawing/2014/main" id="{0A5553DC-EAF1-0861-8CEC-3DA22475610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390367" y="6410375"/>
            <a:ext cx="1411266" cy="227296"/>
          </a:xfrm>
        </p:spPr>
        <p:txBody>
          <a:bodyPr/>
          <a:lstStyle/>
          <a:p>
            <a:r>
              <a:rPr lang="en-US"/>
              <a:t>CONFIDENTIAL INFORMATION</a:t>
            </a: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E7471452-0AD0-FD4E-1AEE-2ADAB7F5EBB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657833" y="6348683"/>
            <a:ext cx="229368" cy="307777"/>
          </a:xfrm>
        </p:spPr>
        <p:txBody>
          <a:bodyPr/>
          <a:lstStyle/>
          <a:p>
            <a:fld id="{3F6BFDE3-1716-9F43-9316-5121C1C7C9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EE9E68C-1B61-4550-A636-5E3695DA70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6410375"/>
            <a:ext cx="4581168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</p:spTree>
    <p:extLst>
      <p:ext uri="{BB962C8B-B14F-4D97-AF65-F5344CB8AC3E}">
        <p14:creationId xmlns:p14="http://schemas.microsoft.com/office/powerpoint/2010/main" val="206968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Four Image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AF401D0C-82BB-3286-8F83-0E051CA17E3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16638" y="4162472"/>
            <a:ext cx="5465762" cy="2050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Google Shape;166;p17">
            <a:extLst>
              <a:ext uri="{FF2B5EF4-FFF2-40B4-BE49-F238E27FC236}">
                <a16:creationId xmlns:a16="http://schemas.microsoft.com/office/drawing/2014/main" id="{34812EF8-3E65-CD5B-26C3-8B7378D39F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0" y="2538828"/>
            <a:ext cx="5486400" cy="1499772"/>
          </a:xfrm>
          <a:prstGeom prst="rect">
            <a:avLst/>
          </a:prstGeom>
        </p:spPr>
        <p:txBody>
          <a:bodyPr spcFirstLastPara="1" wrap="square" lIns="91440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200" b="1">
                <a:solidFill>
                  <a:schemeClr val="tx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843F4BD-0674-B5EE-7126-FA8627C38E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587897"/>
            <a:ext cx="5486400" cy="329321"/>
          </a:xfrm>
          <a:prstGeom prst="rect">
            <a:avLst/>
          </a:prstGeom>
        </p:spPr>
        <p:txBody>
          <a:bodyPr wrap="square" lIns="91440" anchor="b">
            <a:spAutoFit/>
          </a:bodyPr>
          <a:lstStyle>
            <a:lvl1pPr marL="0" indent="0">
              <a:buNone/>
              <a:defRPr sz="1600" b="0" cap="all" spc="100" baseline="0">
                <a:solidFill>
                  <a:schemeClr val="accent5"/>
                </a:solidFill>
              </a:defRPr>
            </a:lvl1pPr>
            <a:lvl2pPr marL="3200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653143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 marL="96012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 marL="12344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472E7F-F391-FFEA-EE0D-C5FFB05C73F4}"/>
              </a:ext>
            </a:extLst>
          </p:cNvPr>
          <p:cNvCxnSpPr>
            <a:cxnSpLocks/>
          </p:cNvCxnSpPr>
          <p:nvPr userDrawn="1"/>
        </p:nvCxnSpPr>
        <p:spPr>
          <a:xfrm>
            <a:off x="6214930" y="2286000"/>
            <a:ext cx="609600" cy="0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Google Shape;420;p50">
            <a:extLst>
              <a:ext uri="{FF2B5EF4-FFF2-40B4-BE49-F238E27FC236}">
                <a16:creationId xmlns:a16="http://schemas.microsoft.com/office/drawing/2014/main" id="{0421997A-3B32-49C8-8CEB-2869646915A3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609600" y="1614560"/>
            <a:ext cx="2573137" cy="2240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0" name="Google Shape;420;p50">
            <a:extLst>
              <a:ext uri="{FF2B5EF4-FFF2-40B4-BE49-F238E27FC236}">
                <a16:creationId xmlns:a16="http://schemas.microsoft.com/office/drawing/2014/main" id="{8E3B4AC6-D667-FADE-FB3E-69F71180E53A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3276602" y="1614560"/>
            <a:ext cx="2573138" cy="2239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1" name="Google Shape;420;p50">
            <a:extLst>
              <a:ext uri="{FF2B5EF4-FFF2-40B4-BE49-F238E27FC236}">
                <a16:creationId xmlns:a16="http://schemas.microsoft.com/office/drawing/2014/main" id="{433D907B-B957-9C83-A024-0669ADF66F13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609600" y="3931920"/>
            <a:ext cx="2573137" cy="2240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2" name="Google Shape;420;p50">
            <a:extLst>
              <a:ext uri="{FF2B5EF4-FFF2-40B4-BE49-F238E27FC236}">
                <a16:creationId xmlns:a16="http://schemas.microsoft.com/office/drawing/2014/main" id="{406C704A-6848-8001-CC07-AC5BF129EAAD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3276602" y="3931920"/>
            <a:ext cx="2569464" cy="2239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65AED06-A888-B805-F8DF-583F6943E50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390367" y="6410375"/>
            <a:ext cx="1411266" cy="227296"/>
          </a:xfrm>
        </p:spPr>
        <p:txBody>
          <a:bodyPr/>
          <a:lstStyle/>
          <a:p>
            <a:r>
              <a:rPr lang="en-US"/>
              <a:t>CONFIDENTIAL INFORMATION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786EAA39-5D3B-9FAF-3F37-B78CD151115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657833" y="6348683"/>
            <a:ext cx="229368" cy="307777"/>
          </a:xfrm>
        </p:spPr>
        <p:txBody>
          <a:bodyPr/>
          <a:lstStyle/>
          <a:p>
            <a:fld id="{3F6BFDE3-1716-9F43-9316-5121C1C7C9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02469A2-6FC9-20FA-7EE4-4E32545283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6410375"/>
            <a:ext cx="4581168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</p:spTree>
    <p:extLst>
      <p:ext uri="{BB962C8B-B14F-4D97-AF65-F5344CB8AC3E}">
        <p14:creationId xmlns:p14="http://schemas.microsoft.com/office/powerpoint/2010/main" val="216617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E5833E-9786-32C4-4C6D-86457AE144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BFDE3-1716-9F43-9316-5121C1C7C9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F7E39AE9-CFA7-7D11-0CBD-E031306D625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876800" y="533400"/>
            <a:ext cx="6705599" cy="5638801"/>
          </a:xfrm>
        </p:spPr>
        <p:txBody>
          <a:bodyPr anchor="ctr" anchorCtr="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B176134C-CD83-9485-5135-7CD364AAA8AC}"/>
              </a:ext>
            </a:extLst>
          </p:cNvPr>
          <p:cNvSpPr txBox="1">
            <a:spLocks/>
          </p:cNvSpPr>
          <p:nvPr userDrawn="1"/>
        </p:nvSpPr>
        <p:spPr>
          <a:xfrm>
            <a:off x="11657833" y="6348683"/>
            <a:ext cx="229368" cy="307777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0" tIns="91440" rIns="0" bIns="91440" anchor="t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1" i="0" u="none" strike="noStrike" cap="none" spc="0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Arial"/>
                <a:cs typeface="Arial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3F6BFDE3-1716-9F43-9316-5121C1C7C9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Google Shape;420;p50">
            <a:extLst>
              <a:ext uri="{FF2B5EF4-FFF2-40B4-BE49-F238E27FC236}">
                <a16:creationId xmlns:a16="http://schemas.microsoft.com/office/drawing/2014/main" id="{9516613D-905B-5EA1-2105-CE57C9B2A04E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426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Google Shape;166;p17">
            <a:extLst>
              <a:ext uri="{FF2B5EF4-FFF2-40B4-BE49-F238E27FC236}">
                <a16:creationId xmlns:a16="http://schemas.microsoft.com/office/drawing/2014/main" id="{90BC514C-6811-7F1F-C879-19ECD76EC6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1" y="2538828"/>
            <a:ext cx="3352800" cy="1295400"/>
          </a:xfrm>
          <a:prstGeom prst="rect">
            <a:avLst/>
          </a:prstGeom>
        </p:spPr>
        <p:txBody>
          <a:bodyPr spcFirstLastPara="1" wrap="square" lIns="91440" tIns="91425" rIns="91425" bIns="91425" anchor="t" anchorCtr="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200" b="1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272DFC3-5964-A918-3646-DC073C3927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1" y="1353987"/>
            <a:ext cx="3505200" cy="563231"/>
          </a:xfrm>
          <a:prstGeom prst="rect">
            <a:avLst/>
          </a:prstGeom>
        </p:spPr>
        <p:txBody>
          <a:bodyPr wrap="square" lIns="91440" anchor="b">
            <a:spAutoFit/>
          </a:bodyPr>
          <a:lstStyle>
            <a:lvl1pPr marL="0" indent="0">
              <a:buNone/>
              <a:defRPr sz="1600" b="1" cap="all" spc="100" baseline="0">
                <a:solidFill>
                  <a:schemeClr val="accent2"/>
                </a:solidFill>
              </a:defRPr>
            </a:lvl1pPr>
            <a:lvl2pPr marL="3200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653143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 marL="96012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 marL="12344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0DBF2EC-5BB6-1250-6619-E19462FB2F8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8779965" y="6410375"/>
            <a:ext cx="1411266" cy="227296"/>
          </a:xfrm>
        </p:spPr>
        <p:txBody>
          <a:bodyPr/>
          <a:lstStyle/>
          <a:p>
            <a:r>
              <a:rPr lang="en-US"/>
              <a:t>CONFIDENTIAL INFORMATION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99495C7-9102-0064-F03C-0E9EF5170D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76800" y="6410375"/>
            <a:ext cx="3903165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</p:spTree>
    <p:extLst>
      <p:ext uri="{BB962C8B-B14F-4D97-AF65-F5344CB8AC3E}">
        <p14:creationId xmlns:p14="http://schemas.microsoft.com/office/powerpoint/2010/main" val="222916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61A476-F224-F7CC-846C-6210422B0E2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F3BCC7-7E52-27CF-906A-C689C3AE408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" y="1600200"/>
            <a:ext cx="5308168" cy="251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79A427C-EAFA-97C1-C694-5F9AA1C4912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9600" y="4343400"/>
            <a:ext cx="5308168" cy="1828800"/>
          </a:xfrm>
          <a:prstGeom prst="roundRect">
            <a:avLst>
              <a:gd name="adj" fmla="val 5070"/>
            </a:avLst>
          </a:prstGeom>
          <a:solidFill>
            <a:schemeClr val="bg1">
              <a:lumMod val="95000"/>
            </a:schemeClr>
          </a:solidFill>
        </p:spPr>
        <p:txBody>
          <a:bodyPr lIns="182880" tIns="182880" rIns="91440"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DAA9CE66-71CA-A8CC-C752-6928B138C97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92312" y="1600200"/>
            <a:ext cx="5290088" cy="251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Content Placeholder 11">
            <a:extLst>
              <a:ext uri="{FF2B5EF4-FFF2-40B4-BE49-F238E27FC236}">
                <a16:creationId xmlns:a16="http://schemas.microsoft.com/office/drawing/2014/main" id="{81E7F97E-F4B0-D8F2-E93B-8AC77BC7294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92312" y="4343400"/>
            <a:ext cx="5290088" cy="1828800"/>
          </a:xfrm>
          <a:prstGeom prst="roundRect">
            <a:avLst>
              <a:gd name="adj" fmla="val 5070"/>
            </a:avLst>
          </a:prstGeom>
          <a:solidFill>
            <a:schemeClr val="bg1">
              <a:lumMod val="95000"/>
            </a:schemeClr>
          </a:solidFill>
        </p:spPr>
        <p:txBody>
          <a:bodyPr lIns="182880" tIns="182880" rIns="91440"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C96C2C-76C9-15E1-7A83-A4582BFDB917}"/>
              </a:ext>
            </a:extLst>
          </p:cNvPr>
          <p:cNvCxnSpPr/>
          <p:nvPr userDrawn="1"/>
        </p:nvCxnSpPr>
        <p:spPr>
          <a:xfrm>
            <a:off x="6096000" y="1600200"/>
            <a:ext cx="0" cy="4572000"/>
          </a:xfrm>
          <a:prstGeom prst="line">
            <a:avLst/>
          </a:prstGeom>
          <a:noFill/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8FBECA61-2278-D525-775F-228F155DB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04A97C-B885-3419-DA9B-4C05C89E7B9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CONFIDENTIAL INFORMATION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9FC3226-7E11-A6A4-A5ED-783840E6B5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6410375"/>
            <a:ext cx="4581168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</p:spTree>
    <p:extLst>
      <p:ext uri="{BB962C8B-B14F-4D97-AF65-F5344CB8AC3E}">
        <p14:creationId xmlns:p14="http://schemas.microsoft.com/office/powerpoint/2010/main" val="401222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F3BCC7-7E52-27CF-906A-C689C3AE408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" y="1600200"/>
            <a:ext cx="3505200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0A068B4E-294D-59C7-AE1A-BBAD226B2E1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419601" y="1600200"/>
            <a:ext cx="3359670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98F41FD4-53D5-3932-B769-3939125094E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084080" y="1600200"/>
            <a:ext cx="3498316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B14D2E-9FD1-70A2-3504-0681320A4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5CB24E4-1EAE-6923-1FE2-EB754191AD4C}"/>
              </a:ext>
            </a:extLst>
          </p:cNvPr>
          <p:cNvCxnSpPr>
            <a:cxnSpLocks/>
          </p:cNvCxnSpPr>
          <p:nvPr userDrawn="1"/>
        </p:nvCxnSpPr>
        <p:spPr>
          <a:xfrm>
            <a:off x="4267200" y="1600200"/>
            <a:ext cx="0" cy="4572000"/>
          </a:xfrm>
          <a:prstGeom prst="line">
            <a:avLst/>
          </a:prstGeom>
          <a:noFill/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9E0F2A-DA6B-3B0E-11F5-6D539F945061}"/>
              </a:ext>
            </a:extLst>
          </p:cNvPr>
          <p:cNvCxnSpPr>
            <a:cxnSpLocks/>
          </p:cNvCxnSpPr>
          <p:nvPr userDrawn="1"/>
        </p:nvCxnSpPr>
        <p:spPr>
          <a:xfrm>
            <a:off x="7931675" y="1600200"/>
            <a:ext cx="0" cy="4572000"/>
          </a:xfrm>
          <a:prstGeom prst="line">
            <a:avLst/>
          </a:prstGeom>
          <a:noFill/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E1836C9-98CC-FEE4-D197-E92DCC8C78F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F6BFDE3-1716-9F43-9316-5121C1C7C9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ACA8C34-D2BF-7C93-19D7-97DD463E15D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CONFIDENTIAL INFORMATION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6234059-B8A6-CDAD-4398-FE71C44308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599" y="6410375"/>
            <a:ext cx="4581168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</p:spTree>
    <p:extLst>
      <p:ext uri="{BB962C8B-B14F-4D97-AF65-F5344CB8AC3E}">
        <p14:creationId xmlns:p14="http://schemas.microsoft.com/office/powerpoint/2010/main" val="2675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339C275C-772B-D2D7-559F-9647D612719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000996" y="1600200"/>
            <a:ext cx="3581405" cy="4572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00C19A0-1111-08FB-83C2-51F47135D0F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43398" y="1600200"/>
            <a:ext cx="3505202" cy="4572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0D38206-6F27-C23C-BF0C-296D78926C5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599" y="1600200"/>
            <a:ext cx="3581401" cy="4572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61A476-F224-F7CC-846C-6210422B0E2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F6BFDE3-1716-9F43-9316-5121C1C7C9A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F3BCC7-7E52-27CF-906A-C689C3AE408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598" y="2286000"/>
            <a:ext cx="3581403" cy="3886200"/>
          </a:xfrm>
          <a:prstGeom prst="rect">
            <a:avLst/>
          </a:prstGeom>
          <a:gradFill>
            <a:gsLst>
              <a:gs pos="99000">
                <a:schemeClr val="tx1">
                  <a:alpha val="79188"/>
                </a:schemeClr>
              </a:gs>
              <a:gs pos="9000">
                <a:schemeClr val="tx1">
                  <a:alpha val="0"/>
                </a:schemeClr>
              </a:gs>
            </a:gsLst>
            <a:lin ang="5400000" scaled="1"/>
          </a:gradFill>
        </p:spPr>
        <p:txBody>
          <a:bodyPr lIns="91440" tIns="1005840" rIns="91440"/>
          <a:lstStyle>
            <a:lvl1pPr marL="0" indent="0" algn="ctr">
              <a:spcAft>
                <a:spcPts val="1200"/>
              </a:spcAft>
              <a:buNone/>
              <a:defRPr lang="en-US" sz="2800" b="1" i="0" u="none" strike="noStrike" kern="1200" cap="none" spc="0" baseline="0" dirty="0" smtClean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lang="en-US" sz="1600" b="1" i="0" u="none" strike="noStrike" kern="1200" cap="none" spc="0" baseline="0" dirty="0" smtClean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Gibson Book" pitchFamily="2" charset="77"/>
                <a:cs typeface="Arial"/>
                <a:sym typeface="Arial"/>
              </a:defRPr>
            </a:lvl2pPr>
            <a:lvl3pPr marL="0" indent="0" algn="ctr">
              <a:buNone/>
              <a:defRPr sz="1400">
                <a:solidFill>
                  <a:schemeClr val="bg1"/>
                </a:solidFill>
              </a:defRPr>
            </a:lvl3pPr>
            <a:lvl4pPr marL="960120" indent="0" algn="ctr">
              <a:buNone/>
              <a:defRPr>
                <a:solidFill>
                  <a:schemeClr val="bg1"/>
                </a:solidFill>
              </a:defRPr>
            </a:lvl4pPr>
          </a:lstStyle>
          <a:p>
            <a:pPr marL="0" marR="0" lv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5"/>
              </a:buClr>
              <a:buSzPct val="80000"/>
              <a:buFont typeface="Wingdings" pitchFamily="2" charset="2"/>
              <a:buNone/>
              <a:tabLst/>
            </a:pPr>
            <a:r>
              <a:rPr lang="en-US"/>
              <a:t>Click to edit Master text styles</a:t>
            </a:r>
          </a:p>
          <a:p>
            <a:pPr marL="0" marR="0" lvl="1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5"/>
              </a:buClr>
              <a:buSzPct val="80000"/>
              <a:buFont typeface="Wingdings" pitchFamily="2" charset="2"/>
              <a:buNone/>
              <a:tabLst/>
            </a:pPr>
            <a:r>
              <a:rPr lang="en-US"/>
              <a:t>Second level</a:t>
            </a:r>
          </a:p>
          <a:p>
            <a:pPr marL="0" marR="0" lvl="2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5"/>
              </a:buClr>
              <a:buSzPct val="80000"/>
              <a:buFont typeface="Wingdings" pitchFamily="2" charset="2"/>
              <a:buNone/>
              <a:tabLst/>
            </a:pPr>
            <a:r>
              <a:rPr lang="en-US"/>
              <a:t>Third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B14D2E-9FD1-70A2-3504-0681320A4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52D89ACA-CCE8-F229-5A8D-3C017D863BA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43398" y="2286000"/>
            <a:ext cx="3505202" cy="3886200"/>
          </a:xfrm>
          <a:prstGeom prst="rect">
            <a:avLst/>
          </a:prstGeom>
          <a:gradFill>
            <a:gsLst>
              <a:gs pos="99000">
                <a:schemeClr val="tx1">
                  <a:alpha val="79188"/>
                </a:schemeClr>
              </a:gs>
              <a:gs pos="9000">
                <a:schemeClr val="tx1">
                  <a:alpha val="0"/>
                </a:schemeClr>
              </a:gs>
            </a:gsLst>
            <a:lin ang="5400000" scaled="1"/>
          </a:gradFill>
        </p:spPr>
        <p:txBody>
          <a:bodyPr lIns="91440" tIns="1005840" rIns="91440"/>
          <a:lstStyle>
            <a:lvl1pPr marL="0" indent="0" algn="ctr">
              <a:spcAft>
                <a:spcPts val="1200"/>
              </a:spcAft>
              <a:buNone/>
              <a:defRPr lang="en-US" sz="2800" b="1" i="0" u="none" strike="noStrike" kern="1200" cap="none" spc="0" baseline="0" dirty="0" smtClean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lang="en-US" sz="1600" b="1" i="0" u="none" strike="noStrike" kern="1200" cap="none" spc="0" baseline="0" dirty="0" smtClean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Gibson Book" pitchFamily="2" charset="77"/>
                <a:cs typeface="Arial"/>
                <a:sym typeface="Arial"/>
              </a:defRPr>
            </a:lvl2pPr>
            <a:lvl3pPr marL="0" indent="0" algn="ctr">
              <a:buNone/>
              <a:defRPr lang="en-US" sz="1400" b="0" i="0" u="none" strike="noStrike" kern="1200" cap="none" spc="0" baseline="0" dirty="0" smtClean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Gibson Book" pitchFamily="2" charset="77"/>
                <a:cs typeface="Arial"/>
                <a:sym typeface="Arial"/>
              </a:defRPr>
            </a:lvl3pPr>
            <a:lvl4pPr marL="960120" indent="0" algn="ctr">
              <a:buNone/>
              <a:defRPr>
                <a:solidFill>
                  <a:schemeClr val="bg1"/>
                </a:solidFill>
              </a:defRPr>
            </a:lvl4pPr>
          </a:lstStyle>
          <a:p>
            <a:pPr marL="0" marR="0" lv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5"/>
              </a:buClr>
              <a:buSzPct val="80000"/>
              <a:buFont typeface="Wingdings" pitchFamily="2" charset="2"/>
              <a:buNone/>
              <a:tabLst/>
            </a:pPr>
            <a:r>
              <a:rPr lang="en-US"/>
              <a:t>Click to edit Master text styles</a:t>
            </a:r>
          </a:p>
          <a:p>
            <a:pPr marL="0" marR="0" lvl="1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5"/>
              </a:buClr>
              <a:buSzPct val="80000"/>
              <a:buFont typeface="Wingdings" pitchFamily="2" charset="2"/>
              <a:buNone/>
              <a:tabLst/>
            </a:pPr>
            <a:r>
              <a:rPr lang="en-US"/>
              <a:t>Second level</a:t>
            </a:r>
          </a:p>
          <a:p>
            <a:pPr marL="0" marR="0" lvl="2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5"/>
              </a:buClr>
              <a:buSzPct val="80000"/>
              <a:buFont typeface="Wingdings" pitchFamily="2" charset="2"/>
              <a:buNone/>
              <a:tabLst/>
            </a:pPr>
            <a:r>
              <a:rPr lang="en-US"/>
              <a:t>Third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CFD532-13BE-44F2-AFF6-054DBC737EF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CONFIDENTIAL INFORMATION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5BEEC07-06D2-FEF2-106D-0457883CCD2E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000996" y="2286000"/>
            <a:ext cx="3581404" cy="3886200"/>
          </a:xfrm>
          <a:prstGeom prst="rect">
            <a:avLst/>
          </a:prstGeom>
          <a:gradFill>
            <a:gsLst>
              <a:gs pos="99000">
                <a:schemeClr val="tx1">
                  <a:alpha val="79188"/>
                </a:schemeClr>
              </a:gs>
              <a:gs pos="9000">
                <a:schemeClr val="tx1">
                  <a:alpha val="0"/>
                </a:schemeClr>
              </a:gs>
            </a:gsLst>
            <a:lin ang="5400000" scaled="1"/>
          </a:gradFill>
        </p:spPr>
        <p:txBody>
          <a:bodyPr lIns="91440" tIns="1005840" rIns="91440"/>
          <a:lstStyle>
            <a:lvl1pPr marL="0" indent="0" algn="ctr">
              <a:spcAft>
                <a:spcPts val="1200"/>
              </a:spcAft>
              <a:buNone/>
              <a:defRPr lang="en-US" sz="2800" b="1" i="0" u="none" strike="noStrike" kern="1200" cap="none" spc="0" baseline="0" dirty="0" smtClean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lang="en-US" sz="1600" b="1" i="0" u="none" strike="noStrike" kern="1200" cap="none" spc="0" baseline="0" dirty="0" smtClean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Gibson Book" pitchFamily="2" charset="77"/>
                <a:cs typeface="Arial"/>
                <a:sym typeface="Arial"/>
              </a:defRPr>
            </a:lvl2pPr>
            <a:lvl3pPr marL="0" indent="0" algn="ctr">
              <a:buNone/>
              <a:defRPr lang="en-US" sz="1400" b="0" i="0" u="none" strike="noStrike" kern="1200" cap="none" spc="0" baseline="0" dirty="0" smtClean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Gibson Book" pitchFamily="2" charset="77"/>
                <a:cs typeface="Arial"/>
                <a:sym typeface="Arial"/>
              </a:defRPr>
            </a:lvl3pPr>
            <a:lvl4pPr marL="960120" indent="0" algn="ctr">
              <a:buNone/>
              <a:defRPr>
                <a:solidFill>
                  <a:schemeClr val="bg1"/>
                </a:solidFill>
              </a:defRPr>
            </a:lvl4pPr>
          </a:lstStyle>
          <a:p>
            <a:pPr marL="0" marR="0" lv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5"/>
              </a:buClr>
              <a:buSzPct val="80000"/>
              <a:buFont typeface="Wingdings" pitchFamily="2" charset="2"/>
              <a:buNone/>
              <a:tabLst/>
            </a:pPr>
            <a:r>
              <a:rPr lang="en-US"/>
              <a:t>Click to edit Master text styles</a:t>
            </a:r>
          </a:p>
          <a:p>
            <a:pPr marL="0" marR="0" lvl="1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5"/>
              </a:buClr>
              <a:buSzPct val="80000"/>
              <a:buFont typeface="Wingdings" pitchFamily="2" charset="2"/>
              <a:buNone/>
              <a:tabLst/>
            </a:pPr>
            <a:r>
              <a:rPr lang="en-US"/>
              <a:t>Second level</a:t>
            </a:r>
          </a:p>
          <a:p>
            <a:pPr marL="0" marR="0" lvl="2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5"/>
              </a:buClr>
              <a:buSzPct val="80000"/>
              <a:buFont typeface="Wingdings" pitchFamily="2" charset="2"/>
              <a:buNone/>
              <a:tabLst/>
            </a:pPr>
            <a:r>
              <a:rPr lang="en-US"/>
              <a:t>Third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63B8FA4-1D37-F78B-4212-5A18C92FB6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6410375"/>
            <a:ext cx="4581168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</p:spTree>
    <p:extLst>
      <p:ext uri="{BB962C8B-B14F-4D97-AF65-F5344CB8AC3E}">
        <p14:creationId xmlns:p14="http://schemas.microsoft.com/office/powerpoint/2010/main" val="404034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with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268333C-79CE-E208-031C-5689A32C23B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38599" y="1600200"/>
            <a:ext cx="4114799" cy="4572000"/>
          </a:xfrm>
          <a:prstGeom prst="rect">
            <a:avLst/>
          </a:prstGeom>
          <a:solidFill>
            <a:schemeClr val="accent1"/>
          </a:solidFill>
        </p:spPr>
        <p:txBody>
          <a:bodyPr lIns="182880" anchor="ctr"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F260E3-DB14-D440-A263-973692D43C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600200"/>
            <a:ext cx="4038600" cy="4572000"/>
          </a:xfrm>
          <a:prstGeom prst="rect">
            <a:avLst/>
          </a:prstGeom>
          <a:solidFill>
            <a:schemeClr val="accent1"/>
          </a:solidFill>
        </p:spPr>
        <p:txBody>
          <a:bodyPr lIns="182880" anchor="ctr"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B6D503B-ECEC-B90C-AD15-B3B6ABB9F72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17535" y="5334001"/>
            <a:ext cx="2003530" cy="340519"/>
          </a:xfrm>
          <a:prstGeom prst="roundRect">
            <a:avLst/>
          </a:prstGeom>
          <a:solidFill>
            <a:schemeClr val="accent5"/>
          </a:solidFill>
        </p:spPr>
        <p:txBody>
          <a:bodyPr wrap="square" lIns="274320" rIns="274320" anchor="ctr">
            <a:sp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CFE80E4-CF4E-7DDB-6F70-92A4FC10CD8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F6BFDE3-1716-9F43-9316-5121C1C7C9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EB96169-433F-2436-C32D-B0D5E95DED5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53400" y="1600200"/>
            <a:ext cx="4038600" cy="4572000"/>
          </a:xfrm>
          <a:prstGeom prst="rect">
            <a:avLst/>
          </a:prstGeom>
          <a:solidFill>
            <a:schemeClr val="accent1"/>
          </a:solidFill>
        </p:spPr>
        <p:txBody>
          <a:bodyPr lIns="182880" anchor="ctr"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779B35BA-D8A2-2308-A2B4-1CFD44BDE2E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092509" y="5334001"/>
            <a:ext cx="2003530" cy="340519"/>
          </a:xfrm>
          <a:prstGeom prst="roundRect">
            <a:avLst/>
          </a:prstGeom>
          <a:solidFill>
            <a:schemeClr val="accent5"/>
          </a:solidFill>
        </p:spPr>
        <p:txBody>
          <a:bodyPr wrap="square" lIns="274320" rIns="274320" anchor="ctr">
            <a:sp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24B7272F-7A0B-3C68-3204-C0C8C404980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170935" y="5334001"/>
            <a:ext cx="2003530" cy="340519"/>
          </a:xfrm>
          <a:prstGeom prst="roundRect">
            <a:avLst/>
          </a:prstGeom>
          <a:solidFill>
            <a:schemeClr val="accent5"/>
          </a:solidFill>
        </p:spPr>
        <p:txBody>
          <a:bodyPr wrap="square" lIns="274320" rIns="274320" anchor="ctr">
            <a:sp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BB3EB0-50B8-827E-11BF-015668CEB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88EA1-5CDF-2C75-3CB6-6A200FCA8CB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CONFIDENTIAL INFORMATION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D183F63-4A18-F64D-5EDA-D947BCB94B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6410375"/>
            <a:ext cx="4581168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</p:spTree>
    <p:extLst>
      <p:ext uri="{BB962C8B-B14F-4D97-AF65-F5344CB8AC3E}">
        <p14:creationId xmlns:p14="http://schemas.microsoft.com/office/powerpoint/2010/main" val="414180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hre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1A6BBF5-1AF7-454C-9AC1-07F06D448296}"/>
              </a:ext>
            </a:extLst>
          </p:cNvPr>
          <p:cNvCxnSpPr>
            <a:cxnSpLocks/>
          </p:cNvCxnSpPr>
          <p:nvPr/>
        </p:nvCxnSpPr>
        <p:spPr>
          <a:xfrm>
            <a:off x="609600" y="3886200"/>
            <a:ext cx="5486400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7CF002B-8DDE-EA4A-80BD-CF4F2836EE31}"/>
              </a:ext>
            </a:extLst>
          </p:cNvPr>
          <p:cNvCxnSpPr>
            <a:cxnSpLocks/>
          </p:cNvCxnSpPr>
          <p:nvPr/>
        </p:nvCxnSpPr>
        <p:spPr>
          <a:xfrm flipV="1">
            <a:off x="6096000" y="1600200"/>
            <a:ext cx="0" cy="457200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888F197-3CB2-465F-1BF6-E4A746176B12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6248410" y="1600200"/>
            <a:ext cx="5333990" cy="4572000"/>
          </a:xfrm>
          <a:prstGeom prst="rect">
            <a:avLst/>
          </a:prstGeo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A2FA5AFC-4335-5A58-0879-9B206773E0BD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609600" y="4038602"/>
            <a:ext cx="5264150" cy="213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9013FF1D-5128-D7C4-CFD8-8B7076DD21C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06429" y="1600200"/>
            <a:ext cx="5337161" cy="2133600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FE6368-AF4A-D25E-2DDC-F259AADF2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33404D-AA24-3796-929C-65CB2D73A86F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3F6BFDE3-1716-9F43-9316-5121C1C7C9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BE3E1C-8212-7DEC-8C64-E46F67F879B7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/>
              <a:t>CONFIDENTIAL INFORMATION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CE60F6F-3C18-232F-18EC-05AE553525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6410375"/>
            <a:ext cx="4581168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</p:spTree>
    <p:extLst>
      <p:ext uri="{BB962C8B-B14F-4D97-AF65-F5344CB8AC3E}">
        <p14:creationId xmlns:p14="http://schemas.microsoft.com/office/powerpoint/2010/main" val="72554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Chart Im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49A25D-5570-1F68-3239-6FBEE538B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16EABFF-C932-57DA-BF58-AE917CBC92F3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3F6BFDE3-1716-9F43-9316-5121C1C7C9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553E6-E837-6AF4-3494-28700B70E8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9600" y="5029200"/>
            <a:ext cx="10972800" cy="1143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C8A7EE-FB85-3D01-1CB1-363CB95AA62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CONFIDENTIAL INFORMATION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8A595F8-445B-A878-1D99-18060A28BD8A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09600" y="1600200"/>
            <a:ext cx="10972800" cy="32766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BDBB60-6177-21D4-7F28-41D0600752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6410375"/>
            <a:ext cx="4581168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</p:spTree>
    <p:extLst>
      <p:ext uri="{BB962C8B-B14F-4D97-AF65-F5344CB8AC3E}">
        <p14:creationId xmlns:p14="http://schemas.microsoft.com/office/powerpoint/2010/main" val="361764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6E52A5-4EFD-4CDC-84A0-69CD15B152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2767" y="2072481"/>
            <a:ext cx="9043416" cy="271303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90000"/>
              </a:lnSpc>
              <a:buFontTx/>
              <a:buNone/>
              <a:defRPr sz="3600" b="1" i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576662" indent="0">
              <a:buFontTx/>
              <a:buNone/>
              <a:defRPr>
                <a:solidFill>
                  <a:schemeClr val="bg1"/>
                </a:solidFill>
              </a:defRPr>
            </a:lvl3pPr>
            <a:lvl4pPr marL="863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1525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“Click to edit Master text styles”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F5480-2952-3D45-91E5-E2F52AAE1D4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-18288" y="6876288"/>
            <a:ext cx="9144" cy="91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66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1C2D434-F7F7-AF8B-DB71-B48D45288A8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7200" y="1600200"/>
            <a:ext cx="1371600" cy="1585636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83D938E6-9081-6D55-A7E6-BB3D82AE72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16539" y="1600200"/>
            <a:ext cx="1371600" cy="1585636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68FD69A-9B9A-F5CA-CC86-9C9D8179B5A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16539" y="3183832"/>
            <a:ext cx="1367709" cy="646043"/>
          </a:xfrm>
          <a:prstGeom prst="rect">
            <a:avLst/>
          </a:prstGeom>
          <a:noFill/>
        </p:spPr>
        <p:txBody>
          <a:bodyPr lIns="45720" tIns="91440" rIns="0" bIns="0" anchor="t">
            <a:noAutofit/>
          </a:bodyPr>
          <a:lstStyle>
            <a:lvl1pPr marL="0" indent="0">
              <a:lnSpc>
                <a:spcPct val="80000"/>
              </a:lnSpc>
              <a:spcBef>
                <a:spcPts val="100"/>
              </a:spcBef>
              <a:spcAft>
                <a:spcPts val="300"/>
              </a:spcAft>
              <a:buNone/>
              <a:defRPr sz="900" b="1"/>
            </a:lvl1pPr>
            <a:lvl2pPr marL="0" indent="0">
              <a:lnSpc>
                <a:spcPct val="80000"/>
              </a:lnSpc>
              <a:spcBef>
                <a:spcPts val="100"/>
              </a:spcBef>
              <a:spcAft>
                <a:spcPts val="300"/>
              </a:spcAft>
              <a:buNone/>
              <a:defRPr sz="9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52A28B1-62DC-1E3E-5ACE-1C7C5FF1089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969769" y="1600200"/>
            <a:ext cx="1371600" cy="1585636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A51CBDF8-8E8C-3292-173C-89E73287D8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69769" y="3183832"/>
            <a:ext cx="1367709" cy="646043"/>
          </a:xfrm>
          <a:prstGeom prst="rect">
            <a:avLst/>
          </a:prstGeom>
          <a:noFill/>
        </p:spPr>
        <p:txBody>
          <a:bodyPr lIns="45720" tIns="91440" rIns="0" bIns="0" anchor="t">
            <a:noAutofit/>
          </a:bodyPr>
          <a:lstStyle>
            <a:lvl1pPr marL="0" indent="0">
              <a:lnSpc>
                <a:spcPct val="80000"/>
              </a:lnSpc>
              <a:spcBef>
                <a:spcPts val="100"/>
              </a:spcBef>
              <a:spcAft>
                <a:spcPts val="300"/>
              </a:spcAft>
              <a:buNone/>
              <a:defRPr sz="900" b="1"/>
            </a:lvl1pPr>
            <a:lvl2pPr marL="0" indent="0">
              <a:lnSpc>
                <a:spcPct val="80000"/>
              </a:lnSpc>
              <a:spcBef>
                <a:spcPts val="100"/>
              </a:spcBef>
              <a:spcAft>
                <a:spcPts val="300"/>
              </a:spcAft>
              <a:buNone/>
              <a:defRPr sz="9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A5D4896C-1A29-60DA-F05C-65190CEE78A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822424" y="1585688"/>
            <a:ext cx="1371600" cy="1585636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FE6CF19-F8AA-0B6A-147B-007C0BD8DF3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822424" y="3183832"/>
            <a:ext cx="1367709" cy="646043"/>
          </a:xfrm>
          <a:prstGeom prst="rect">
            <a:avLst/>
          </a:prstGeom>
          <a:noFill/>
        </p:spPr>
        <p:txBody>
          <a:bodyPr lIns="45720" tIns="91440" rIns="0" bIns="0" anchor="t">
            <a:noAutofit/>
          </a:bodyPr>
          <a:lstStyle>
            <a:lvl1pPr marL="0" indent="0">
              <a:lnSpc>
                <a:spcPct val="80000"/>
              </a:lnSpc>
              <a:spcBef>
                <a:spcPts val="100"/>
              </a:spcBef>
              <a:spcAft>
                <a:spcPts val="300"/>
              </a:spcAft>
              <a:buNone/>
              <a:defRPr sz="900" b="1"/>
            </a:lvl1pPr>
            <a:lvl2pPr marL="0" indent="0">
              <a:lnSpc>
                <a:spcPct val="80000"/>
              </a:lnSpc>
              <a:spcBef>
                <a:spcPts val="100"/>
              </a:spcBef>
              <a:spcAft>
                <a:spcPts val="300"/>
              </a:spcAft>
              <a:buNone/>
              <a:defRPr sz="9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77CE473F-053E-9155-EBD2-089E1248D6F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67199" y="3940059"/>
            <a:ext cx="1371600" cy="1585636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34E9E8F9-B274-52F8-24E5-CF3514F1653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67199" y="5521686"/>
            <a:ext cx="1367709" cy="646043"/>
          </a:xfrm>
          <a:prstGeom prst="rect">
            <a:avLst/>
          </a:prstGeom>
          <a:noFill/>
        </p:spPr>
        <p:txBody>
          <a:bodyPr lIns="45720" tIns="91440" rIns="0" bIns="0" anchor="t">
            <a:noAutofit/>
          </a:bodyPr>
          <a:lstStyle>
            <a:lvl1pPr marL="0" indent="0">
              <a:lnSpc>
                <a:spcPct val="80000"/>
              </a:lnSpc>
              <a:spcBef>
                <a:spcPts val="100"/>
              </a:spcBef>
              <a:spcAft>
                <a:spcPts val="300"/>
              </a:spcAft>
              <a:buNone/>
              <a:defRPr sz="900" b="1"/>
            </a:lvl1pPr>
            <a:lvl2pPr marL="0" indent="0">
              <a:lnSpc>
                <a:spcPct val="80000"/>
              </a:lnSpc>
              <a:spcBef>
                <a:spcPts val="100"/>
              </a:spcBef>
              <a:spcAft>
                <a:spcPts val="300"/>
              </a:spcAft>
              <a:buNone/>
              <a:defRPr sz="9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27E504FD-258E-6022-C531-BB39209ABBB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116539" y="3940520"/>
            <a:ext cx="1367709" cy="1585636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BD26A3C9-730B-2601-F921-E2C13EA2ACD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16539" y="5526157"/>
            <a:ext cx="1367709" cy="646043"/>
          </a:xfrm>
          <a:prstGeom prst="rect">
            <a:avLst/>
          </a:prstGeom>
          <a:noFill/>
        </p:spPr>
        <p:txBody>
          <a:bodyPr lIns="45720" tIns="91440" rIns="0" bIns="0" anchor="t">
            <a:noAutofit/>
          </a:bodyPr>
          <a:lstStyle>
            <a:lvl1pPr marL="0" indent="0">
              <a:lnSpc>
                <a:spcPct val="80000"/>
              </a:lnSpc>
              <a:spcBef>
                <a:spcPts val="100"/>
              </a:spcBef>
              <a:spcAft>
                <a:spcPts val="300"/>
              </a:spcAft>
              <a:buNone/>
              <a:defRPr sz="900" b="1"/>
            </a:lvl1pPr>
            <a:lvl2pPr marL="0" indent="0">
              <a:lnSpc>
                <a:spcPct val="80000"/>
              </a:lnSpc>
              <a:spcBef>
                <a:spcPts val="100"/>
              </a:spcBef>
              <a:spcAft>
                <a:spcPts val="300"/>
              </a:spcAft>
              <a:buNone/>
              <a:defRPr sz="9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3A26B62A-056D-DB8C-DA74-09C02054FBD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969769" y="3940520"/>
            <a:ext cx="1367709" cy="1585636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D2A5E23-63F8-D459-2F1A-0D496CBED40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969769" y="5526157"/>
            <a:ext cx="1367709" cy="646043"/>
          </a:xfrm>
          <a:prstGeom prst="rect">
            <a:avLst/>
          </a:prstGeom>
          <a:noFill/>
        </p:spPr>
        <p:txBody>
          <a:bodyPr lIns="45720" tIns="91440" rIns="0" bIns="0" anchor="t">
            <a:noAutofit/>
          </a:bodyPr>
          <a:lstStyle>
            <a:lvl1pPr marL="0" indent="0">
              <a:lnSpc>
                <a:spcPct val="80000"/>
              </a:lnSpc>
              <a:spcBef>
                <a:spcPts val="100"/>
              </a:spcBef>
              <a:spcAft>
                <a:spcPts val="300"/>
              </a:spcAft>
              <a:buNone/>
              <a:defRPr sz="900" b="1"/>
            </a:lvl1pPr>
            <a:lvl2pPr marL="0" indent="0">
              <a:lnSpc>
                <a:spcPct val="80000"/>
              </a:lnSpc>
              <a:spcBef>
                <a:spcPts val="100"/>
              </a:spcBef>
              <a:spcAft>
                <a:spcPts val="300"/>
              </a:spcAft>
              <a:buNone/>
              <a:defRPr sz="9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C24179A4-FD6D-9D2E-C503-4846DC6342B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820192" y="3940520"/>
            <a:ext cx="1367709" cy="1585636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42D5108-9D74-4C2D-2C79-2FCBFC99B1D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820192" y="5526157"/>
            <a:ext cx="1367709" cy="646043"/>
          </a:xfrm>
          <a:prstGeom prst="rect">
            <a:avLst/>
          </a:prstGeom>
          <a:noFill/>
        </p:spPr>
        <p:txBody>
          <a:bodyPr lIns="45720" tIns="91440" rIns="0" bIns="0" anchor="t">
            <a:noAutofit/>
          </a:bodyPr>
          <a:lstStyle>
            <a:lvl1pPr marL="0" indent="0">
              <a:lnSpc>
                <a:spcPct val="80000"/>
              </a:lnSpc>
              <a:spcBef>
                <a:spcPts val="100"/>
              </a:spcBef>
              <a:spcAft>
                <a:spcPts val="300"/>
              </a:spcAft>
              <a:buNone/>
              <a:defRPr sz="900" b="1"/>
            </a:lvl1pPr>
            <a:lvl2pPr marL="0" indent="0">
              <a:lnSpc>
                <a:spcPct val="80000"/>
              </a:lnSpc>
              <a:spcBef>
                <a:spcPts val="100"/>
              </a:spcBef>
              <a:spcAft>
                <a:spcPts val="300"/>
              </a:spcAft>
              <a:buNone/>
              <a:defRPr sz="9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DB00B20C-59CA-EDEE-BBF0-DF4B72EEB8A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267200" y="3183832"/>
            <a:ext cx="1367709" cy="646043"/>
          </a:xfrm>
          <a:prstGeom prst="rect">
            <a:avLst/>
          </a:prstGeom>
          <a:noFill/>
        </p:spPr>
        <p:txBody>
          <a:bodyPr lIns="45720" tIns="91440" rIns="0" bIns="0" anchor="t">
            <a:noAutofit/>
          </a:bodyPr>
          <a:lstStyle>
            <a:lvl1pPr marL="0" indent="0">
              <a:lnSpc>
                <a:spcPct val="80000"/>
              </a:lnSpc>
              <a:spcBef>
                <a:spcPts val="100"/>
              </a:spcBef>
              <a:spcAft>
                <a:spcPts val="300"/>
              </a:spcAft>
              <a:buNone/>
              <a:defRPr sz="900" b="1"/>
            </a:lvl1pPr>
            <a:lvl2pPr marL="0" indent="0">
              <a:lnSpc>
                <a:spcPct val="80000"/>
              </a:lnSpc>
              <a:spcBef>
                <a:spcPts val="100"/>
              </a:spcBef>
              <a:spcAft>
                <a:spcPts val="300"/>
              </a:spcAft>
              <a:buNone/>
              <a:defRPr sz="9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81BFD9CB-980C-078D-76E8-6A117196A714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11657833" y="6348683"/>
            <a:ext cx="229368" cy="307777"/>
          </a:xfrm>
        </p:spPr>
        <p:txBody>
          <a:bodyPr/>
          <a:lstStyle/>
          <a:p>
            <a:fld id="{3F6BFDE3-1716-9F43-9316-5121C1C7C9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210DFE12-06CF-BE0E-6955-3CE158280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14600"/>
            <a:ext cx="3429000" cy="1302054"/>
          </a:xfrm>
        </p:spPr>
        <p:txBody>
          <a:bodyPr anchor="t" anchorCtr="0"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481DC9C-B37B-4FBF-411B-1B32D4EDA2E0}"/>
              </a:ext>
            </a:extLst>
          </p:cNvPr>
          <p:cNvCxnSpPr>
            <a:cxnSpLocks/>
          </p:cNvCxnSpPr>
          <p:nvPr userDrawn="1"/>
        </p:nvCxnSpPr>
        <p:spPr>
          <a:xfrm>
            <a:off x="685800" y="2286000"/>
            <a:ext cx="609600" cy="0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Footer Placeholder 2">
            <a:extLst>
              <a:ext uri="{FF2B5EF4-FFF2-40B4-BE49-F238E27FC236}">
                <a16:creationId xmlns:a16="http://schemas.microsoft.com/office/drawing/2014/main" id="{80370E19-9F50-ABD1-100D-5B13DAC0BB0B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5390367" y="6410375"/>
            <a:ext cx="1411266" cy="227296"/>
          </a:xfrm>
        </p:spPr>
        <p:txBody>
          <a:bodyPr/>
          <a:lstStyle/>
          <a:p>
            <a:r>
              <a:rPr lang="en-US"/>
              <a:t>CONFIDENTIAL INFORMATION</a:t>
            </a:r>
          </a:p>
        </p:txBody>
      </p:sp>
    </p:spTree>
    <p:extLst>
      <p:ext uri="{BB962C8B-B14F-4D97-AF65-F5344CB8AC3E}">
        <p14:creationId xmlns:p14="http://schemas.microsoft.com/office/powerpoint/2010/main" val="29204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66900" y="3919248"/>
            <a:ext cx="8458200" cy="11175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Aft>
                <a:spcPts val="2400"/>
              </a:spcAft>
              <a:buSzTx/>
              <a:buFontTx/>
              <a:buNone/>
              <a:defRPr sz="1400" b="0" i="0">
                <a:solidFill>
                  <a:schemeClr val="accent2"/>
                </a:solidFill>
                <a:latin typeface="+mn-lt"/>
                <a:ea typeface="Gibson Book" pitchFamily="2" charset="77"/>
              </a:defRPr>
            </a:lvl1pPr>
            <a:lvl2pPr marL="0" indent="0" algn="ctr">
              <a:lnSpc>
                <a:spcPct val="120000"/>
              </a:lnSpc>
              <a:buSzTx/>
              <a:buFontTx/>
              <a:buNone/>
              <a:defRPr sz="1200">
                <a:solidFill>
                  <a:schemeClr val="accent2"/>
                </a:solidFill>
                <a:latin typeface="+mn-lt"/>
              </a:defRPr>
            </a:lvl2pPr>
            <a:lvl3pPr marL="0" indent="914400">
              <a:buSzTx/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3pPr>
            <a:lvl4pPr marL="0" indent="1371600">
              <a:buSzTx/>
              <a:buFontTx/>
              <a:buNone/>
              <a:defRPr sz="1800">
                <a:solidFill>
                  <a:schemeClr val="accent5"/>
                </a:solidFill>
              </a:defRPr>
            </a:lvl4pPr>
            <a:lvl5pPr marL="0" indent="1828800">
              <a:buSzTx/>
              <a:buFontTx/>
              <a:buNone/>
              <a:defRPr sz="1800">
                <a:solidFill>
                  <a:schemeClr val="accent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</p:txBody>
      </p:sp>
      <p:sp>
        <p:nvSpPr>
          <p:cNvPr id="1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866900" y="1973580"/>
            <a:ext cx="8458200" cy="145542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Closing Message here.</a:t>
            </a:r>
            <a:endParaRPr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03FA19B5-B69C-D6C4-4BCE-8FD71DF68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4920" y="5226872"/>
            <a:ext cx="2042160" cy="4805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5165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72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03D1F9-45FF-1C8D-B0E4-B93F222F75F3}"/>
              </a:ext>
            </a:extLst>
          </p:cNvPr>
          <p:cNvSpPr/>
          <p:nvPr userDrawn="1"/>
        </p:nvSpPr>
        <p:spPr>
          <a:xfrm>
            <a:off x="7924800" y="1600200"/>
            <a:ext cx="4267200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F260E3-DB14-D440-A263-973692D43C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600200"/>
            <a:ext cx="7924800" cy="4572000"/>
          </a:xfrm>
          <a:prstGeom prst="rect">
            <a:avLst/>
          </a:prstGeom>
          <a:solidFill>
            <a:schemeClr val="accent1"/>
          </a:solidFill>
        </p:spPr>
        <p:txBody>
          <a:bodyPr lIns="18288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B6D503B-ECEC-B90C-AD15-B3B6ABB9F72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2547" y="5328060"/>
            <a:ext cx="5504853" cy="316682"/>
          </a:xfrm>
          <a:prstGeom prst="roundRect">
            <a:avLst/>
          </a:prstGeom>
          <a:solidFill>
            <a:schemeClr val="accent5"/>
          </a:solidFill>
        </p:spPr>
        <p:txBody>
          <a:bodyPr wrap="square" anchor="ctr">
            <a:sp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Optional Product Categories: Resize Box to Fit Width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CFE80E4-CF4E-7DDB-6F70-92A4FC10CD8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F6BFDE3-1716-9F43-9316-5121C1C7C9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BBE6A01-BCD1-7A16-4A4E-DD2D170631D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29600" y="1600200"/>
            <a:ext cx="3352800" cy="4572000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buFontTx/>
              <a:buNone/>
              <a:defRPr b="1"/>
            </a:lvl1pPr>
            <a:lvl2pPr marL="228600">
              <a:defRPr sz="1400"/>
            </a:lvl2pPr>
            <a:lvl3pPr marL="548640"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36ACDBD-9BE5-415C-FA9B-D80DD4F6F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B35E3AB-6F8E-7BCA-B999-8D3A549836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6410375"/>
            <a:ext cx="4581168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F6E82-170B-C7D8-CA81-4FED1021795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CONFIDENTIAL INFORMATION</a:t>
            </a:r>
          </a:p>
        </p:txBody>
      </p:sp>
    </p:spTree>
    <p:extLst>
      <p:ext uri="{BB962C8B-B14F-4D97-AF65-F5344CB8AC3E}">
        <p14:creationId xmlns:p14="http://schemas.microsoft.com/office/powerpoint/2010/main" val="74237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A1E487D-BE8A-32FA-6FEC-97C89BDD0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64F5C20-6563-E47E-84D9-049A1D9F867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F6BFDE3-1716-9F43-9316-5121C1C7C9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C9A498-0935-784B-3904-88ED13776247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4C03EC-ADFC-0B8B-8DCB-73EFB95E589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CONFIDENTIAL INFORMATION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A95EC78-FAAE-148A-CB36-A957E3D5DA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6410375"/>
            <a:ext cx="4581168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</p:spTree>
    <p:extLst>
      <p:ext uri="{BB962C8B-B14F-4D97-AF65-F5344CB8AC3E}">
        <p14:creationId xmlns:p14="http://schemas.microsoft.com/office/powerpoint/2010/main" val="82557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C7507A1-57D3-75CC-9ED8-33F9394295DE}"/>
              </a:ext>
            </a:extLst>
          </p:cNvPr>
          <p:cNvSpPr txBox="1"/>
          <p:nvPr userDrawn="1"/>
        </p:nvSpPr>
        <p:spPr>
          <a:xfrm>
            <a:off x="609600" y="1600200"/>
            <a:ext cx="10079736" cy="233910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0" indent="0" algn="l">
              <a:lnSpc>
                <a:spcPct val="90000"/>
              </a:lnSpc>
              <a:buFont typeface="Wingdings" pitchFamily="2" charset="2"/>
              <a:buNone/>
            </a:pPr>
            <a:r>
              <a:rPr lang="en-US" sz="8000" b="1">
                <a:latin typeface="+mn-lt"/>
              </a:rPr>
              <a:t>Additional Title </a:t>
            </a:r>
            <a:br>
              <a:rPr lang="en-US" sz="8000" b="1">
                <a:latin typeface="+mn-lt"/>
              </a:rPr>
            </a:br>
            <a:r>
              <a:rPr lang="en-US" sz="8000" b="1">
                <a:latin typeface="+mn-lt"/>
              </a:rPr>
              <a:t>Slide Layouts</a:t>
            </a:r>
          </a:p>
        </p:txBody>
      </p:sp>
    </p:spTree>
    <p:extLst>
      <p:ext uri="{BB962C8B-B14F-4D97-AF65-F5344CB8AC3E}">
        <p14:creationId xmlns:p14="http://schemas.microsoft.com/office/powerpoint/2010/main" val="10117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utomo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C6880D-29C7-9938-CBA1-FC2AC5B10BF0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079CAF15-8E43-D36B-76AA-4D2EBC449E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685800"/>
            <a:ext cx="2561230" cy="60264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88060A6-07CE-DD83-DD90-D8AFF79C4C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2752343"/>
            <a:ext cx="6248400" cy="1358559"/>
          </a:xfrm>
          <a:prstGeom prst="rect">
            <a:avLst/>
          </a:prstGeom>
        </p:spPr>
        <p:txBody>
          <a:bodyPr tIns="91440" anchor="t" anchorCtr="0">
            <a:noAutofit/>
          </a:bodyPr>
          <a:lstStyle>
            <a:lvl1pPr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7060B198-9405-D40C-74B3-82E0BF5367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9848" y="4388056"/>
            <a:ext cx="5944153" cy="352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2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Optional Subtitle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B0049A4F-73CD-FA17-BAC9-429017E61F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9848" y="4953000"/>
            <a:ext cx="5944153" cy="35241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  <a:buClr>
                <a:srgbClr val="F70656"/>
              </a:buClr>
              <a:buSzPct val="100000"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Optional Presented By: Name Goes Here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875A8F-5EEF-9F09-2146-6C4CD973EC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66800" y="2136775"/>
            <a:ext cx="2974975" cy="26828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14414" indent="0">
              <a:buNone/>
              <a:defRPr sz="1200" b="1" i="0" cap="all" spc="1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252270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ndust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AA1586-9F8F-91F6-9430-0315FDDA8C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079CAF15-8E43-D36B-76AA-4D2EBC449E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685800"/>
            <a:ext cx="2561230" cy="60264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88060A6-07CE-DD83-DD90-D8AFF79C4C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2752343"/>
            <a:ext cx="6248400" cy="1358559"/>
          </a:xfrm>
          <a:prstGeom prst="rect">
            <a:avLst/>
          </a:prstGeom>
        </p:spPr>
        <p:txBody>
          <a:bodyPr tIns="91440" anchor="t" anchorCtr="0">
            <a:noAutofit/>
          </a:bodyPr>
          <a:lstStyle>
            <a:lvl1pPr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7060B198-9405-D40C-74B3-82E0BF5367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9848" y="4388056"/>
            <a:ext cx="5944153" cy="352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2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Optional Subtitle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B0049A4F-73CD-FA17-BAC9-429017E61F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9848" y="4953000"/>
            <a:ext cx="5944153" cy="35241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  <a:buClr>
                <a:srgbClr val="F70656"/>
              </a:buClr>
              <a:buSzPct val="100000"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Optional Presented By: Name Goes Here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875A8F-5EEF-9F09-2146-6C4CD973EC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66800" y="2136775"/>
            <a:ext cx="2974975" cy="26828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14414" indent="0">
              <a:buNone/>
              <a:defRPr sz="1200" b="1" i="0" cap="all" spc="1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270100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lean Energ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3D2C11-E058-3103-EF65-1F9759F78D8D}"/>
              </a:ext>
            </a:extLst>
          </p:cNvPr>
          <p:cNvSpPr/>
          <p:nvPr userDrawn="1"/>
        </p:nvSpPr>
        <p:spPr>
          <a:xfrm>
            <a:off x="0" y="0"/>
            <a:ext cx="9512968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35000">
                <a:schemeClr val="tx1">
                  <a:alpha val="37852"/>
                </a:schemeClr>
              </a:gs>
            </a:gsLst>
            <a:lin ang="0" scaled="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079CAF15-8E43-D36B-76AA-4D2EBC449E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685800"/>
            <a:ext cx="2561230" cy="60264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88060A6-07CE-DD83-DD90-D8AFF79C4C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2752343"/>
            <a:ext cx="6248400" cy="1358559"/>
          </a:xfrm>
          <a:prstGeom prst="rect">
            <a:avLst/>
          </a:prstGeom>
        </p:spPr>
        <p:txBody>
          <a:bodyPr tIns="91440" anchor="t" anchorCtr="0">
            <a:noAutofit/>
          </a:bodyPr>
          <a:lstStyle>
            <a:lvl1pPr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7060B198-9405-D40C-74B3-82E0BF5367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9848" y="4388056"/>
            <a:ext cx="5944153" cy="352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2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Optional Subtitle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B0049A4F-73CD-FA17-BAC9-429017E61F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9848" y="4953000"/>
            <a:ext cx="5944153" cy="35241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  <a:buClr>
                <a:srgbClr val="F70656"/>
              </a:buClr>
              <a:buSzPct val="100000"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Optional Presented By: Name Goes Here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875A8F-5EEF-9F09-2146-6C4CD973EC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66800" y="2136775"/>
            <a:ext cx="2974975" cy="26828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14414" indent="0">
              <a:buNone/>
              <a:defRPr sz="1200" b="1" i="0" cap="all" spc="1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2999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Clean Energ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3D2C11-E058-3103-EF65-1F9759F78D8D}"/>
              </a:ext>
            </a:extLst>
          </p:cNvPr>
          <p:cNvSpPr/>
          <p:nvPr userDrawn="1"/>
        </p:nvSpPr>
        <p:spPr>
          <a:xfrm>
            <a:off x="0" y="0"/>
            <a:ext cx="9512968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35000">
                <a:schemeClr val="tx1">
                  <a:alpha val="37852"/>
                </a:schemeClr>
              </a:gs>
            </a:gsLst>
            <a:lin ang="0" scaled="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079CAF15-8E43-D36B-76AA-4D2EBC449E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685800"/>
            <a:ext cx="2561230" cy="60264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88060A6-07CE-DD83-DD90-D8AFF79C4C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2752343"/>
            <a:ext cx="6248400" cy="1358559"/>
          </a:xfrm>
          <a:prstGeom prst="rect">
            <a:avLst/>
          </a:prstGeom>
        </p:spPr>
        <p:txBody>
          <a:bodyPr tIns="91440" anchor="t" anchorCtr="0">
            <a:noAutofit/>
          </a:bodyPr>
          <a:lstStyle>
            <a:lvl1pPr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7060B198-9405-D40C-74B3-82E0BF5367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9848" y="4388056"/>
            <a:ext cx="5944153" cy="352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2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Optional Subtitle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B0049A4F-73CD-FA17-BAC9-429017E61F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9848" y="4953000"/>
            <a:ext cx="5944153" cy="35241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  <a:buClr>
                <a:srgbClr val="F70656"/>
              </a:buClr>
              <a:buSzPct val="100000"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Optional Presented By: Name Goes Here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875A8F-5EEF-9F09-2146-6C4CD973EC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66800" y="2136775"/>
            <a:ext cx="2974975" cy="26828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14414" indent="0">
              <a:buNone/>
              <a:defRPr sz="1200" b="1" i="0" cap="all" spc="1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308362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DA1650-B6A5-32C5-D7B1-CD7A7983F48E}"/>
              </a:ext>
            </a:extLst>
          </p:cNvPr>
          <p:cNvSpPr txBox="1"/>
          <p:nvPr userDrawn="1"/>
        </p:nvSpPr>
        <p:spPr>
          <a:xfrm>
            <a:off x="609600" y="5105400"/>
            <a:ext cx="7696200" cy="83099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0" indent="0" algn="l">
              <a:lnSpc>
                <a:spcPct val="100000"/>
              </a:lnSpc>
              <a:buFont typeface="Wingdings" pitchFamily="2" charset="2"/>
              <a:buNone/>
            </a:pPr>
            <a:r>
              <a:rPr lang="en-US" sz="2400">
                <a:latin typeface="+mj-lt"/>
              </a:rPr>
              <a:t>Consider manually setting any slides using a legacy layout to one of the previous layouts.</a:t>
            </a:r>
            <a:endParaRPr lang="en-US" sz="2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FBCCA3-C9FF-3148-3D22-1A9876388748}"/>
              </a:ext>
            </a:extLst>
          </p:cNvPr>
          <p:cNvSpPr txBox="1"/>
          <p:nvPr userDrawn="1"/>
        </p:nvSpPr>
        <p:spPr>
          <a:xfrm>
            <a:off x="609600" y="1600200"/>
            <a:ext cx="10972800" cy="344709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0" indent="0" algn="l">
              <a:lnSpc>
                <a:spcPct val="90000"/>
              </a:lnSpc>
              <a:buFont typeface="Wingdings" pitchFamily="2" charset="2"/>
              <a:buNone/>
            </a:pPr>
            <a:r>
              <a:rPr lang="en-US" sz="8000" b="1">
                <a:latin typeface="+mn-lt"/>
              </a:rPr>
              <a:t>Layouts Appearing After This Layout Should Not Be Used </a:t>
            </a:r>
          </a:p>
        </p:txBody>
      </p:sp>
    </p:spTree>
    <p:extLst>
      <p:ext uri="{BB962C8B-B14F-4D97-AF65-F5344CB8AC3E}">
        <p14:creationId xmlns:p14="http://schemas.microsoft.com/office/powerpoint/2010/main" val="53481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1312" y="-7405"/>
            <a:ext cx="8822339" cy="1325563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6AD53F18-C8DE-4148-A2F5-9E8A9031D4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4F473AA-0893-4D6C-BD28-4E48E652FF02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F9631D24-7DAC-5145-A83B-2B1064E11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16960" y="6356352"/>
            <a:ext cx="4978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7AF639-D3F4-1445-A747-92C090BF33CA}"/>
              </a:ext>
            </a:extLst>
          </p:cNvPr>
          <p:cNvCxnSpPr/>
          <p:nvPr/>
        </p:nvCxnSpPr>
        <p:spPr>
          <a:xfrm>
            <a:off x="2812774" y="73879"/>
            <a:ext cx="0" cy="11555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273A632-7A71-4DFA-8659-4357A94AFC4B}"/>
              </a:ext>
            </a:extLst>
          </p:cNvPr>
          <p:cNvSpPr txBox="1"/>
          <p:nvPr userDrawn="1"/>
        </p:nvSpPr>
        <p:spPr>
          <a:xfrm>
            <a:off x="9446709" y="6474832"/>
            <a:ext cx="2678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kern="1200" baseline="0">
                <a:solidFill>
                  <a:srgbClr val="0072A3"/>
                </a:solidFill>
                <a:latin typeface="Raleway" pitchFamily="2" charset="77"/>
                <a:ea typeface="+mj-ea"/>
                <a:cs typeface="+mj-cs"/>
              </a:rPr>
              <a:t>Intelligence in Sensing™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A005BB-0F5B-41CF-BE39-E5743FD2374A}"/>
              </a:ext>
            </a:extLst>
          </p:cNvPr>
          <p:cNvSpPr/>
          <p:nvPr userDrawn="1"/>
        </p:nvSpPr>
        <p:spPr>
          <a:xfrm>
            <a:off x="-4969" y="1093306"/>
            <a:ext cx="12196969" cy="3012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CC6759-5BAC-46CE-AEEE-6FEB3CDFAB7F}"/>
              </a:ext>
            </a:extLst>
          </p:cNvPr>
          <p:cNvSpPr/>
          <p:nvPr userDrawn="1"/>
        </p:nvSpPr>
        <p:spPr>
          <a:xfrm>
            <a:off x="-4969" y="-64878"/>
            <a:ext cx="12196969" cy="1399225"/>
          </a:xfrm>
          <a:prstGeom prst="rect">
            <a:avLst/>
          </a:prstGeom>
          <a:gradFill flip="none" rotWithShape="1">
            <a:gsLst>
              <a:gs pos="98000">
                <a:srgbClr val="002A47"/>
              </a:gs>
              <a:gs pos="26000">
                <a:srgbClr val="002A47"/>
              </a:gs>
              <a:gs pos="56000">
                <a:srgbClr val="005175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US" sz="2800" baseline="0">
              <a:solidFill>
                <a:schemeClr val="tx1"/>
              </a:solidFill>
              <a:latin typeface="Raleway" pitchFamily="2" charset="77"/>
            </a:endParaRPr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150825BB-E150-4EE0-BCD2-69BCC1A6D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1794" y="123969"/>
            <a:ext cx="1226381" cy="90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097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-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BBADD26-AA4D-494F-AAF5-5019672E70C6}"/>
              </a:ext>
            </a:extLst>
          </p:cNvPr>
          <p:cNvSpPr/>
          <p:nvPr userDrawn="1"/>
        </p:nvSpPr>
        <p:spPr>
          <a:xfrm>
            <a:off x="-4969" y="1093306"/>
            <a:ext cx="12196969" cy="3012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FC63E5-820D-46A3-80CF-E354CFA0BD7D}"/>
              </a:ext>
            </a:extLst>
          </p:cNvPr>
          <p:cNvSpPr/>
          <p:nvPr userDrawn="1"/>
        </p:nvSpPr>
        <p:spPr>
          <a:xfrm>
            <a:off x="-4969" y="-64878"/>
            <a:ext cx="12196969" cy="1399225"/>
          </a:xfrm>
          <a:prstGeom prst="rect">
            <a:avLst/>
          </a:prstGeom>
          <a:gradFill flip="none" rotWithShape="1">
            <a:gsLst>
              <a:gs pos="98000">
                <a:srgbClr val="002A47"/>
              </a:gs>
              <a:gs pos="26000">
                <a:srgbClr val="002A47"/>
              </a:gs>
              <a:gs pos="56000">
                <a:srgbClr val="005175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US" sz="2800" baseline="0">
              <a:solidFill>
                <a:schemeClr val="tx1"/>
              </a:solidFill>
              <a:latin typeface="Raleway" pitchFamily="2" charset="77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CD3013B-A7FA-4583-A4D1-520079AE9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13" y="-7405"/>
            <a:ext cx="8302486" cy="1325563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CDA6AA23-AD3E-4BC9-9E64-5C7F6B6F6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1794" y="123969"/>
            <a:ext cx="1226381" cy="902010"/>
          </a:xfrm>
          <a:prstGeom prst="rect">
            <a:avLst/>
          </a:prstGeom>
        </p:spPr>
      </p:pic>
      <p:sp>
        <p:nvSpPr>
          <p:cNvPr id="19" name="Date Placeholder 11">
            <a:extLst>
              <a:ext uri="{FF2B5EF4-FFF2-40B4-BE49-F238E27FC236}">
                <a16:creationId xmlns:a16="http://schemas.microsoft.com/office/drawing/2014/main" id="{FA8D6552-B366-4EFA-983A-759417B36C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4436" y="6349726"/>
            <a:ext cx="719254" cy="365125"/>
          </a:xfrm>
        </p:spPr>
        <p:txBody>
          <a:bodyPr/>
          <a:lstStyle/>
          <a:p>
            <a:fld id="{594DF764-017C-465F-9B09-B98C245069DA}" type="datetime1">
              <a:rPr lang="en-US" smtClean="0"/>
              <a:t>5/20/2024</a:t>
            </a:fld>
            <a:endParaRPr lang="en-US"/>
          </a:p>
        </p:txBody>
      </p:sp>
      <p:sp>
        <p:nvSpPr>
          <p:cNvPr id="20" name="Slide Number Placeholder 13">
            <a:extLst>
              <a:ext uri="{FF2B5EF4-FFF2-40B4-BE49-F238E27FC236}">
                <a16:creationId xmlns:a16="http://schemas.microsoft.com/office/drawing/2014/main" id="{14B93B6A-FC1E-49F4-9A76-2D64F8937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8685" y="6356352"/>
            <a:ext cx="379184" cy="365125"/>
          </a:xfrm>
        </p:spPr>
        <p:txBody>
          <a:bodyPr/>
          <a:lstStyle/>
          <a:p>
            <a:fld id="{E4AB4EAE-68F1-4477-95EC-CE415C8078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2C90291-2633-403E-9D47-E7618F7E9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9637A7-9241-4C6D-86A8-F8B1475EB9EF}"/>
              </a:ext>
            </a:extLst>
          </p:cNvPr>
          <p:cNvSpPr txBox="1"/>
          <p:nvPr userDrawn="1"/>
        </p:nvSpPr>
        <p:spPr>
          <a:xfrm>
            <a:off x="8687430" y="6361043"/>
            <a:ext cx="2678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kern="1200" baseline="0">
                <a:solidFill>
                  <a:srgbClr val="0072A3"/>
                </a:solidFill>
                <a:latin typeface="Raleway" pitchFamily="2" charset="77"/>
                <a:ea typeface="+mj-ea"/>
                <a:cs typeface="+mj-cs"/>
              </a:rPr>
              <a:t>Intelligence in Sensing™</a:t>
            </a:r>
          </a:p>
        </p:txBody>
      </p:sp>
      <p:sp>
        <p:nvSpPr>
          <p:cNvPr id="23" name="Footer Placeholder 12">
            <a:extLst>
              <a:ext uri="{FF2B5EF4-FFF2-40B4-BE49-F238E27FC236}">
                <a16:creationId xmlns:a16="http://schemas.microsoft.com/office/drawing/2014/main" id="{3033F4CE-1AD9-4AD8-896F-A7A9A7EF6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2758" y="6356352"/>
            <a:ext cx="3379305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Confidential &amp; Proprietary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26344074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ck-Publ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CDB1BBE-19EA-42BE-A0BF-3F00A74F7111}"/>
              </a:ext>
            </a:extLst>
          </p:cNvPr>
          <p:cNvSpPr/>
          <p:nvPr/>
        </p:nvSpPr>
        <p:spPr>
          <a:xfrm>
            <a:off x="-4969" y="1093306"/>
            <a:ext cx="12196969" cy="3012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721190-17EE-48D6-B6B8-6B5BF213B978}"/>
              </a:ext>
            </a:extLst>
          </p:cNvPr>
          <p:cNvSpPr/>
          <p:nvPr/>
        </p:nvSpPr>
        <p:spPr>
          <a:xfrm>
            <a:off x="-4969" y="-64878"/>
            <a:ext cx="12196969" cy="1399225"/>
          </a:xfrm>
          <a:prstGeom prst="rect">
            <a:avLst/>
          </a:prstGeom>
          <a:gradFill flip="none" rotWithShape="1">
            <a:gsLst>
              <a:gs pos="98000">
                <a:srgbClr val="002A47"/>
              </a:gs>
              <a:gs pos="26000">
                <a:srgbClr val="002A47"/>
              </a:gs>
              <a:gs pos="56000">
                <a:srgbClr val="005175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US" sz="2800" baseline="0">
              <a:solidFill>
                <a:schemeClr val="tx1"/>
              </a:solidFill>
              <a:latin typeface="Raleway" pitchFamily="2" charset="77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8D14920-BAC5-4A61-909D-C1E89E493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13" y="-7405"/>
            <a:ext cx="8302486" cy="1325563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FA277362-5DBA-439F-949E-5564E18BAB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1794" y="123969"/>
            <a:ext cx="1226381" cy="902010"/>
          </a:xfrm>
          <a:prstGeom prst="rect">
            <a:avLst/>
          </a:prstGeom>
        </p:spPr>
      </p:pic>
      <p:sp>
        <p:nvSpPr>
          <p:cNvPr id="18" name="Date Placeholder 11">
            <a:extLst>
              <a:ext uri="{FF2B5EF4-FFF2-40B4-BE49-F238E27FC236}">
                <a16:creationId xmlns:a16="http://schemas.microsoft.com/office/drawing/2014/main" id="{B6488358-052C-4481-9CEB-E25619B255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1184" y="6356352"/>
            <a:ext cx="732506" cy="365125"/>
          </a:xfrm>
        </p:spPr>
        <p:txBody>
          <a:bodyPr/>
          <a:lstStyle/>
          <a:p>
            <a:fld id="{74EECD30-13CA-45BF-8CE5-6169AF3FF44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19" name="Footer Placeholder 12">
            <a:extLst>
              <a:ext uri="{FF2B5EF4-FFF2-40B4-BE49-F238E27FC236}">
                <a16:creationId xmlns:a16="http://schemas.microsoft.com/office/drawing/2014/main" id="{B9A9D69F-C98D-4AF4-89FE-7B6D658D8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2758" y="6356352"/>
            <a:ext cx="3379305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20" name="Slide Number Placeholder 13">
            <a:extLst>
              <a:ext uri="{FF2B5EF4-FFF2-40B4-BE49-F238E27FC236}">
                <a16:creationId xmlns:a16="http://schemas.microsoft.com/office/drawing/2014/main" id="{4B39A754-CB30-4B41-A20F-7597F32C0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1886" y="6356352"/>
            <a:ext cx="655983" cy="365125"/>
          </a:xfrm>
        </p:spPr>
        <p:txBody>
          <a:bodyPr/>
          <a:lstStyle/>
          <a:p>
            <a:fld id="{857C7F0A-DA19-46C6-8540-33164F3BE67A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70F225-836A-4709-B7C5-1339C595E8BC}"/>
              </a:ext>
            </a:extLst>
          </p:cNvPr>
          <p:cNvSpPr txBox="1"/>
          <p:nvPr/>
        </p:nvSpPr>
        <p:spPr>
          <a:xfrm>
            <a:off x="8687430" y="6361043"/>
            <a:ext cx="2678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kern="1200" baseline="0">
                <a:solidFill>
                  <a:srgbClr val="0072A3"/>
                </a:solidFill>
                <a:latin typeface="Raleway" pitchFamily="2" charset="77"/>
                <a:ea typeface="+mj-ea"/>
                <a:cs typeface="+mj-cs"/>
              </a:rPr>
              <a:t>Intelligence in Sensing™</a:t>
            </a:r>
          </a:p>
        </p:txBody>
      </p:sp>
    </p:spTree>
    <p:extLst>
      <p:ext uri="{BB962C8B-B14F-4D97-AF65-F5344CB8AC3E}">
        <p14:creationId xmlns:p14="http://schemas.microsoft.com/office/powerpoint/2010/main" val="29138705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Box25" descr="&lt;tags&gt;&lt;tag n=&quot;BulletInfo&quot; v=&quot;Standard&quot; /&gt;&lt;tag n=&quot;Format&quot; v=&quot;1&quot; /&gt;&lt;/tags&gt;" hidden="1"/>
          <p:cNvSpPr>
            <a:spLocks noGrp="1"/>
          </p:cNvSpPr>
          <p:nvPr>
            <p:ph sz="quarter" idx="49"/>
          </p:nvPr>
        </p:nvSpPr>
        <p:spPr>
          <a:xfrm>
            <a:off x="3048000" y="1714500"/>
            <a:ext cx="609600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i="0" u="none" dirty="0" smtClean="0">
                <a:latin typeface="+mn-lt"/>
              </a:defRPr>
            </a:lvl1pPr>
            <a:lvl2pPr>
              <a:defRPr lang="en-US" sz="1200" dirty="0" smtClean="0">
                <a:latin typeface="+mn-lt"/>
              </a:defRPr>
            </a:lvl2pPr>
            <a:lvl3pPr>
              <a:defRPr lang="en-US" sz="1200" baseline="0" dirty="0" smtClean="0">
                <a:latin typeface="+mn-lt"/>
              </a:defRPr>
            </a:lvl3pPr>
            <a:lvl4pPr>
              <a:defRPr lang="en-US" sz="1200" dirty="0" smtClean="0">
                <a:latin typeface="+mn-lt"/>
              </a:defRPr>
            </a:lvl4pPr>
            <a:lvl5pPr>
              <a:defRPr lang="en-GB" sz="1200" dirty="0">
                <a:latin typeface="+mn-lt"/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marL="144000" lvl="2" indent="-1440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100000"/>
              <a:buChar char="§"/>
            </a:pPr>
            <a:r>
              <a:rPr lang="en-US"/>
              <a:t>Third level</a:t>
            </a:r>
          </a:p>
          <a:p>
            <a:pPr marL="295200" lvl="3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Fourth level</a:t>
            </a:r>
          </a:p>
          <a:p>
            <a:pPr marL="442800" lvl="4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40" name="HeadingBox25" descr="&lt;tags&gt;&lt;tag n=&quot;Format&quot; v=&quot;1&quot; /&gt;&lt;/tags&gt;" hidden="1"/>
          <p:cNvSpPr>
            <a:spLocks noGrp="1"/>
          </p:cNvSpPr>
          <p:nvPr>
            <p:ph type="body" sz="quarter" idx="50" hasCustomPrompt="1"/>
          </p:nvPr>
        </p:nvSpPr>
        <p:spPr>
          <a:xfrm>
            <a:off x="3048000" y="1548303"/>
            <a:ext cx="6096001" cy="16619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>
            <a:outerShdw dist="25400" dir="5400000" sx="99899" sy="99899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lvl1pPr>
              <a:defRPr lang="en-GB" sz="1200" dirty="0">
                <a:solidFill>
                  <a:schemeClr val="accent1"/>
                </a:solidFill>
                <a:latin typeface="+mn-lt"/>
                <a:ea typeface="ＭＳ Ｐゴシック" pitchFamily="34" charset="-128"/>
              </a:defRPr>
            </a:lvl1pPr>
          </a:lstStyle>
          <a:p>
            <a:pPr lvl="0" defTabSz="72866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/>
              <a:t>Heading</a:t>
            </a:r>
          </a:p>
        </p:txBody>
      </p:sp>
      <p:sp>
        <p:nvSpPr>
          <p:cNvPr id="41" name="ObjectBox24" descr="&lt;tags&gt;&lt;tag n=&quot;BulletInfo&quot; v=&quot;Standard&quot; /&gt;&lt;tag n=&quot;Format&quot; v=&quot;1&quot; /&gt;&lt;/tags&gt;" hidden="1"/>
          <p:cNvSpPr>
            <a:spLocks noGrp="1"/>
          </p:cNvSpPr>
          <p:nvPr>
            <p:ph sz="quarter" idx="51"/>
          </p:nvPr>
        </p:nvSpPr>
        <p:spPr>
          <a:xfrm>
            <a:off x="3048000" y="1714500"/>
            <a:ext cx="609600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i="0" u="none" dirty="0" smtClean="0">
                <a:latin typeface="+mn-lt"/>
              </a:defRPr>
            </a:lvl1pPr>
            <a:lvl2pPr>
              <a:defRPr lang="en-US" sz="1200" dirty="0" smtClean="0">
                <a:latin typeface="+mn-lt"/>
              </a:defRPr>
            </a:lvl2pPr>
            <a:lvl3pPr>
              <a:defRPr lang="en-US" sz="1200" baseline="0" dirty="0" smtClean="0">
                <a:latin typeface="+mn-lt"/>
              </a:defRPr>
            </a:lvl3pPr>
            <a:lvl4pPr>
              <a:defRPr lang="en-US" sz="1200" dirty="0" smtClean="0">
                <a:latin typeface="+mn-lt"/>
              </a:defRPr>
            </a:lvl4pPr>
            <a:lvl5pPr>
              <a:defRPr lang="en-GB" sz="1200" dirty="0">
                <a:latin typeface="+mn-lt"/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marL="144000" lvl="2" indent="-1440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100000"/>
              <a:buChar char="§"/>
            </a:pPr>
            <a:r>
              <a:rPr lang="en-US"/>
              <a:t>Third level</a:t>
            </a:r>
          </a:p>
          <a:p>
            <a:pPr marL="295200" lvl="3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Fourth level</a:t>
            </a:r>
          </a:p>
          <a:p>
            <a:pPr marL="442800" lvl="4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42" name="HeadingBox24" descr="&lt;tags&gt;&lt;tag n=&quot;Format&quot; v=&quot;1&quot; /&gt;&lt;/tags&gt;" hidden="1"/>
          <p:cNvSpPr>
            <a:spLocks noGrp="1"/>
          </p:cNvSpPr>
          <p:nvPr>
            <p:ph type="body" sz="quarter" idx="52" hasCustomPrompt="1"/>
          </p:nvPr>
        </p:nvSpPr>
        <p:spPr>
          <a:xfrm>
            <a:off x="3048000" y="1548303"/>
            <a:ext cx="6096001" cy="16619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>
            <a:outerShdw dist="25400" dir="5400000" sx="99899" sy="99899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lvl1pPr>
              <a:defRPr lang="en-GB" sz="1200" dirty="0">
                <a:solidFill>
                  <a:schemeClr val="accent1"/>
                </a:solidFill>
                <a:latin typeface="+mn-lt"/>
                <a:ea typeface="ＭＳ Ｐゴシック" pitchFamily="34" charset="-128"/>
              </a:defRPr>
            </a:lvl1pPr>
          </a:lstStyle>
          <a:p>
            <a:pPr lvl="0" defTabSz="72866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/>
              <a:t>Heading</a:t>
            </a:r>
          </a:p>
        </p:txBody>
      </p:sp>
      <p:sp>
        <p:nvSpPr>
          <p:cNvPr id="43" name="ObjectBox23" descr="&lt;tags&gt;&lt;tag n=&quot;BulletInfo&quot; v=&quot;Standard&quot; /&gt;&lt;tag n=&quot;Format&quot; v=&quot;1&quot; /&gt;&lt;/tags&gt;" hidden="1"/>
          <p:cNvSpPr>
            <a:spLocks noGrp="1"/>
          </p:cNvSpPr>
          <p:nvPr>
            <p:ph sz="quarter" idx="53"/>
          </p:nvPr>
        </p:nvSpPr>
        <p:spPr>
          <a:xfrm>
            <a:off x="3048000" y="1714500"/>
            <a:ext cx="609600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i="0" u="none" dirty="0" smtClean="0">
                <a:latin typeface="+mn-lt"/>
              </a:defRPr>
            </a:lvl1pPr>
            <a:lvl2pPr>
              <a:defRPr lang="en-US" sz="1200" dirty="0" smtClean="0">
                <a:latin typeface="+mn-lt"/>
              </a:defRPr>
            </a:lvl2pPr>
            <a:lvl3pPr>
              <a:defRPr lang="en-US" sz="1200" baseline="0" dirty="0" smtClean="0">
                <a:latin typeface="+mn-lt"/>
              </a:defRPr>
            </a:lvl3pPr>
            <a:lvl4pPr>
              <a:defRPr lang="en-US" sz="1200" dirty="0" smtClean="0">
                <a:latin typeface="+mn-lt"/>
              </a:defRPr>
            </a:lvl4pPr>
            <a:lvl5pPr>
              <a:defRPr lang="en-GB" sz="1200" dirty="0">
                <a:latin typeface="+mn-lt"/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marL="144000" lvl="2" indent="-1440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100000"/>
              <a:buChar char="§"/>
            </a:pPr>
            <a:r>
              <a:rPr lang="en-US"/>
              <a:t>Third level</a:t>
            </a:r>
          </a:p>
          <a:p>
            <a:pPr marL="295200" lvl="3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Fourth level</a:t>
            </a:r>
          </a:p>
          <a:p>
            <a:pPr marL="442800" lvl="4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44" name="HeadingBox23" descr="&lt;tags&gt;&lt;tag n=&quot;Format&quot; v=&quot;1&quot; /&gt;&lt;/tags&gt;" hidden="1"/>
          <p:cNvSpPr>
            <a:spLocks noGrp="1"/>
          </p:cNvSpPr>
          <p:nvPr>
            <p:ph type="body" sz="quarter" idx="54" hasCustomPrompt="1"/>
          </p:nvPr>
        </p:nvSpPr>
        <p:spPr>
          <a:xfrm>
            <a:off x="3048000" y="1548303"/>
            <a:ext cx="6096001" cy="16619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>
            <a:outerShdw dist="25400" dir="5400000" sx="99899" sy="99899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lvl1pPr>
              <a:defRPr lang="en-GB" sz="1200" dirty="0">
                <a:solidFill>
                  <a:schemeClr val="accent1"/>
                </a:solidFill>
                <a:latin typeface="+mn-lt"/>
                <a:ea typeface="ＭＳ Ｐゴシック" pitchFamily="34" charset="-128"/>
              </a:defRPr>
            </a:lvl1pPr>
          </a:lstStyle>
          <a:p>
            <a:pPr lvl="0" defTabSz="72866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/>
              <a:t>Heading</a:t>
            </a:r>
          </a:p>
        </p:txBody>
      </p:sp>
      <p:sp>
        <p:nvSpPr>
          <p:cNvPr id="45" name="ObjectBox22" descr="&lt;tags&gt;&lt;tag n=&quot;BulletInfo&quot; v=&quot;Standard&quot; /&gt;&lt;tag n=&quot;Format&quot; v=&quot;1&quot; /&gt;&lt;/tags&gt;" hidden="1"/>
          <p:cNvSpPr>
            <a:spLocks noGrp="1"/>
          </p:cNvSpPr>
          <p:nvPr>
            <p:ph sz="quarter" idx="55"/>
          </p:nvPr>
        </p:nvSpPr>
        <p:spPr>
          <a:xfrm>
            <a:off x="3048000" y="1714500"/>
            <a:ext cx="609600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i="0" u="none" dirty="0" smtClean="0">
                <a:latin typeface="+mn-lt"/>
              </a:defRPr>
            </a:lvl1pPr>
            <a:lvl2pPr>
              <a:defRPr lang="en-US" sz="1200" dirty="0" smtClean="0">
                <a:latin typeface="+mn-lt"/>
              </a:defRPr>
            </a:lvl2pPr>
            <a:lvl3pPr>
              <a:defRPr lang="en-US" sz="1200" baseline="0" dirty="0" smtClean="0">
                <a:latin typeface="+mn-lt"/>
              </a:defRPr>
            </a:lvl3pPr>
            <a:lvl4pPr>
              <a:defRPr lang="en-US" sz="1200" dirty="0" smtClean="0">
                <a:latin typeface="+mn-lt"/>
              </a:defRPr>
            </a:lvl4pPr>
            <a:lvl5pPr>
              <a:defRPr lang="en-GB" sz="1200" dirty="0">
                <a:latin typeface="+mn-lt"/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marL="144000" lvl="2" indent="-1440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100000"/>
              <a:buChar char="§"/>
            </a:pPr>
            <a:r>
              <a:rPr lang="en-US"/>
              <a:t>Third level</a:t>
            </a:r>
          </a:p>
          <a:p>
            <a:pPr marL="295200" lvl="3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Fourth level</a:t>
            </a:r>
          </a:p>
          <a:p>
            <a:pPr marL="442800" lvl="4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46" name="HeadingBox22" descr="&lt;tags&gt;&lt;tag n=&quot;Format&quot; v=&quot;1&quot; /&gt;&lt;/tags&gt;" hidden="1"/>
          <p:cNvSpPr>
            <a:spLocks noGrp="1"/>
          </p:cNvSpPr>
          <p:nvPr>
            <p:ph type="body" sz="quarter" idx="56" hasCustomPrompt="1"/>
          </p:nvPr>
        </p:nvSpPr>
        <p:spPr>
          <a:xfrm>
            <a:off x="3048000" y="1548303"/>
            <a:ext cx="6096001" cy="16619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>
            <a:outerShdw dist="25400" dir="5400000" sx="99899" sy="99899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lvl1pPr>
              <a:defRPr lang="en-GB" sz="1200" dirty="0">
                <a:solidFill>
                  <a:schemeClr val="accent1"/>
                </a:solidFill>
                <a:latin typeface="+mn-lt"/>
                <a:ea typeface="ＭＳ Ｐゴシック" pitchFamily="34" charset="-128"/>
              </a:defRPr>
            </a:lvl1pPr>
          </a:lstStyle>
          <a:p>
            <a:pPr lvl="0" defTabSz="72866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/>
              <a:t>Heading</a:t>
            </a:r>
          </a:p>
        </p:txBody>
      </p:sp>
      <p:sp>
        <p:nvSpPr>
          <p:cNvPr id="47" name="ObjectBox21" descr="&lt;tags&gt;&lt;tag n=&quot;BulletInfo&quot; v=&quot;Standard&quot; /&gt;&lt;tag n=&quot;Format&quot; v=&quot;1&quot; /&gt;&lt;/tags&gt;" hidden="1"/>
          <p:cNvSpPr>
            <a:spLocks noGrp="1"/>
          </p:cNvSpPr>
          <p:nvPr>
            <p:ph sz="quarter" idx="57"/>
          </p:nvPr>
        </p:nvSpPr>
        <p:spPr>
          <a:xfrm>
            <a:off x="3048000" y="1714500"/>
            <a:ext cx="609600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i="0" u="none" dirty="0" smtClean="0">
                <a:latin typeface="+mn-lt"/>
              </a:defRPr>
            </a:lvl1pPr>
            <a:lvl2pPr>
              <a:defRPr lang="en-US" sz="1200" dirty="0" smtClean="0">
                <a:latin typeface="+mn-lt"/>
              </a:defRPr>
            </a:lvl2pPr>
            <a:lvl3pPr>
              <a:defRPr lang="en-US" sz="1200" baseline="0" dirty="0" smtClean="0">
                <a:latin typeface="+mn-lt"/>
              </a:defRPr>
            </a:lvl3pPr>
            <a:lvl4pPr>
              <a:defRPr lang="en-US" sz="1200" dirty="0" smtClean="0">
                <a:latin typeface="+mn-lt"/>
              </a:defRPr>
            </a:lvl4pPr>
            <a:lvl5pPr>
              <a:defRPr lang="en-GB" sz="1200" dirty="0">
                <a:latin typeface="+mn-lt"/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marL="144000" lvl="2" indent="-1440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100000"/>
              <a:buChar char="§"/>
            </a:pPr>
            <a:r>
              <a:rPr lang="en-US"/>
              <a:t>Third level</a:t>
            </a:r>
          </a:p>
          <a:p>
            <a:pPr marL="295200" lvl="3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Fourth level</a:t>
            </a:r>
          </a:p>
          <a:p>
            <a:pPr marL="442800" lvl="4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48" name="HeadingBox21" descr="&lt;tags&gt;&lt;tag n=&quot;Format&quot; v=&quot;1&quot; /&gt;&lt;/tags&gt;" hidden="1"/>
          <p:cNvSpPr>
            <a:spLocks noGrp="1"/>
          </p:cNvSpPr>
          <p:nvPr>
            <p:ph type="body" sz="quarter" idx="58" hasCustomPrompt="1"/>
          </p:nvPr>
        </p:nvSpPr>
        <p:spPr>
          <a:xfrm>
            <a:off x="3048000" y="1548303"/>
            <a:ext cx="6096001" cy="16619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>
            <a:outerShdw dist="25400" dir="5400000" sx="99899" sy="99899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lvl1pPr>
              <a:defRPr lang="en-GB" sz="1200" dirty="0">
                <a:solidFill>
                  <a:schemeClr val="accent1"/>
                </a:solidFill>
                <a:latin typeface="+mn-lt"/>
                <a:ea typeface="ＭＳ Ｐゴシック" pitchFamily="34" charset="-128"/>
              </a:defRPr>
            </a:lvl1pPr>
          </a:lstStyle>
          <a:p>
            <a:pPr lvl="0" defTabSz="72866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/>
              <a:t>Heading</a:t>
            </a:r>
          </a:p>
        </p:txBody>
      </p:sp>
      <p:sp>
        <p:nvSpPr>
          <p:cNvPr id="49" name="ObjectBox20" descr="&lt;tags&gt;&lt;tag n=&quot;BulletInfo&quot; v=&quot;Standard&quot; /&gt;&lt;tag n=&quot;Format&quot; v=&quot;1&quot; /&gt;&lt;/tags&gt;" hidden="1"/>
          <p:cNvSpPr>
            <a:spLocks noGrp="1"/>
          </p:cNvSpPr>
          <p:nvPr>
            <p:ph sz="quarter" idx="59"/>
          </p:nvPr>
        </p:nvSpPr>
        <p:spPr>
          <a:xfrm>
            <a:off x="3048000" y="1714500"/>
            <a:ext cx="609600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i="0" u="none" dirty="0" smtClean="0">
                <a:latin typeface="+mn-lt"/>
              </a:defRPr>
            </a:lvl1pPr>
            <a:lvl2pPr>
              <a:defRPr lang="en-US" sz="1200" dirty="0" smtClean="0">
                <a:latin typeface="+mn-lt"/>
              </a:defRPr>
            </a:lvl2pPr>
            <a:lvl3pPr>
              <a:defRPr lang="en-US" sz="1200" baseline="0" dirty="0" smtClean="0">
                <a:latin typeface="+mn-lt"/>
              </a:defRPr>
            </a:lvl3pPr>
            <a:lvl4pPr>
              <a:defRPr lang="en-US" sz="1200" dirty="0" smtClean="0">
                <a:latin typeface="+mn-lt"/>
              </a:defRPr>
            </a:lvl4pPr>
            <a:lvl5pPr>
              <a:defRPr lang="en-GB" sz="1200" dirty="0">
                <a:latin typeface="+mn-lt"/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marL="144000" lvl="2" indent="-1440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100000"/>
              <a:buChar char="§"/>
            </a:pPr>
            <a:r>
              <a:rPr lang="en-US"/>
              <a:t>Third level</a:t>
            </a:r>
          </a:p>
          <a:p>
            <a:pPr marL="295200" lvl="3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Fourth level</a:t>
            </a:r>
          </a:p>
          <a:p>
            <a:pPr marL="442800" lvl="4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50" name="HeadingBox20" descr="&lt;tags&gt;&lt;tag n=&quot;Format&quot; v=&quot;1&quot; /&gt;&lt;/tags&gt;" hidden="1"/>
          <p:cNvSpPr>
            <a:spLocks noGrp="1"/>
          </p:cNvSpPr>
          <p:nvPr>
            <p:ph type="body" sz="quarter" idx="60" hasCustomPrompt="1"/>
          </p:nvPr>
        </p:nvSpPr>
        <p:spPr>
          <a:xfrm>
            <a:off x="3048000" y="1548303"/>
            <a:ext cx="6096001" cy="16619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>
            <a:outerShdw dist="25400" dir="5400000" sx="99899" sy="99899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lvl1pPr>
              <a:defRPr lang="en-GB" sz="1200" dirty="0">
                <a:solidFill>
                  <a:schemeClr val="accent1"/>
                </a:solidFill>
                <a:latin typeface="+mn-lt"/>
                <a:ea typeface="ＭＳ Ｐゴシック" pitchFamily="34" charset="-128"/>
              </a:defRPr>
            </a:lvl1pPr>
          </a:lstStyle>
          <a:p>
            <a:pPr lvl="0" defTabSz="72866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/>
              <a:t>Heading</a:t>
            </a:r>
          </a:p>
        </p:txBody>
      </p:sp>
      <p:sp>
        <p:nvSpPr>
          <p:cNvPr id="51" name="ObjectBox19" descr="&lt;tags&gt;&lt;tag n=&quot;BulletInfo&quot; v=&quot;Standard&quot; /&gt;&lt;tag n=&quot;Format&quot; v=&quot;1&quot; /&gt;&lt;/tags&gt;" hidden="1"/>
          <p:cNvSpPr>
            <a:spLocks noGrp="1"/>
          </p:cNvSpPr>
          <p:nvPr>
            <p:ph sz="quarter" idx="61"/>
          </p:nvPr>
        </p:nvSpPr>
        <p:spPr>
          <a:xfrm>
            <a:off x="3048000" y="1714500"/>
            <a:ext cx="609600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i="0" u="none" dirty="0" smtClean="0">
                <a:latin typeface="+mn-lt"/>
              </a:defRPr>
            </a:lvl1pPr>
            <a:lvl2pPr>
              <a:defRPr lang="en-US" sz="1200" dirty="0" smtClean="0">
                <a:latin typeface="+mn-lt"/>
              </a:defRPr>
            </a:lvl2pPr>
            <a:lvl3pPr>
              <a:defRPr lang="en-US" sz="1200" baseline="0" dirty="0" smtClean="0">
                <a:latin typeface="+mn-lt"/>
              </a:defRPr>
            </a:lvl3pPr>
            <a:lvl4pPr>
              <a:defRPr lang="en-US" sz="1200" dirty="0" smtClean="0">
                <a:latin typeface="+mn-lt"/>
              </a:defRPr>
            </a:lvl4pPr>
            <a:lvl5pPr>
              <a:defRPr lang="en-GB" sz="1200" dirty="0">
                <a:latin typeface="+mn-lt"/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marL="144000" lvl="2" indent="-1440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100000"/>
              <a:buChar char="§"/>
            </a:pPr>
            <a:r>
              <a:rPr lang="en-US"/>
              <a:t>Third level</a:t>
            </a:r>
          </a:p>
          <a:p>
            <a:pPr marL="295200" lvl="3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Fourth level</a:t>
            </a:r>
          </a:p>
          <a:p>
            <a:pPr marL="442800" lvl="4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52" name="HeadingBox19" descr="&lt;tags&gt;&lt;tag n=&quot;Format&quot; v=&quot;1&quot; /&gt;&lt;/tags&gt;" hidden="1"/>
          <p:cNvSpPr>
            <a:spLocks noGrp="1"/>
          </p:cNvSpPr>
          <p:nvPr>
            <p:ph type="body" sz="quarter" idx="62" hasCustomPrompt="1"/>
          </p:nvPr>
        </p:nvSpPr>
        <p:spPr>
          <a:xfrm>
            <a:off x="3048000" y="1548303"/>
            <a:ext cx="6096001" cy="16619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>
            <a:outerShdw dist="25400" dir="5400000" sx="99899" sy="99899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lvl1pPr>
              <a:defRPr lang="en-GB" sz="1200" dirty="0">
                <a:solidFill>
                  <a:schemeClr val="accent1"/>
                </a:solidFill>
                <a:latin typeface="+mn-lt"/>
                <a:ea typeface="ＭＳ Ｐゴシック" pitchFamily="34" charset="-128"/>
              </a:defRPr>
            </a:lvl1pPr>
          </a:lstStyle>
          <a:p>
            <a:pPr lvl="0" defTabSz="72866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/>
              <a:t>Heading</a:t>
            </a:r>
          </a:p>
        </p:txBody>
      </p:sp>
      <p:sp>
        <p:nvSpPr>
          <p:cNvPr id="53" name="ObjectBox18" descr="&lt;tags&gt;&lt;tag n=&quot;BulletInfo&quot; v=&quot;Standard&quot; /&gt;&lt;tag n=&quot;Format&quot; v=&quot;1&quot; /&gt;&lt;/tags&gt;" hidden="1"/>
          <p:cNvSpPr>
            <a:spLocks noGrp="1"/>
          </p:cNvSpPr>
          <p:nvPr>
            <p:ph sz="quarter" idx="63"/>
          </p:nvPr>
        </p:nvSpPr>
        <p:spPr>
          <a:xfrm>
            <a:off x="3048000" y="1714500"/>
            <a:ext cx="609600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i="0" u="none" dirty="0" smtClean="0">
                <a:latin typeface="+mn-lt"/>
              </a:defRPr>
            </a:lvl1pPr>
            <a:lvl2pPr>
              <a:defRPr lang="en-US" sz="1200" dirty="0" smtClean="0">
                <a:latin typeface="+mn-lt"/>
              </a:defRPr>
            </a:lvl2pPr>
            <a:lvl3pPr>
              <a:defRPr lang="en-US" sz="1200" baseline="0" dirty="0" smtClean="0">
                <a:latin typeface="+mn-lt"/>
              </a:defRPr>
            </a:lvl3pPr>
            <a:lvl4pPr>
              <a:defRPr lang="en-US" sz="1200" dirty="0" smtClean="0">
                <a:latin typeface="+mn-lt"/>
              </a:defRPr>
            </a:lvl4pPr>
            <a:lvl5pPr>
              <a:defRPr lang="en-GB" sz="1200" dirty="0">
                <a:latin typeface="+mn-lt"/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marL="144000" lvl="2" indent="-1440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100000"/>
              <a:buChar char="§"/>
            </a:pPr>
            <a:r>
              <a:rPr lang="en-US"/>
              <a:t>Third level</a:t>
            </a:r>
          </a:p>
          <a:p>
            <a:pPr marL="295200" lvl="3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Fourth level</a:t>
            </a:r>
          </a:p>
          <a:p>
            <a:pPr marL="442800" lvl="4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54" name="HeadingBox18" descr="&lt;tags&gt;&lt;tag n=&quot;Format&quot; v=&quot;1&quot; /&gt;&lt;/tags&gt;" hidden="1"/>
          <p:cNvSpPr>
            <a:spLocks noGrp="1"/>
          </p:cNvSpPr>
          <p:nvPr>
            <p:ph type="body" sz="quarter" idx="64" hasCustomPrompt="1"/>
          </p:nvPr>
        </p:nvSpPr>
        <p:spPr>
          <a:xfrm>
            <a:off x="3048000" y="1548303"/>
            <a:ext cx="6096001" cy="16619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>
            <a:outerShdw dist="25400" dir="5400000" sx="99899" sy="99899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lvl1pPr>
              <a:defRPr lang="en-GB" sz="1200" dirty="0">
                <a:solidFill>
                  <a:schemeClr val="accent1"/>
                </a:solidFill>
                <a:latin typeface="+mn-lt"/>
                <a:ea typeface="ＭＳ Ｐゴシック" pitchFamily="34" charset="-128"/>
              </a:defRPr>
            </a:lvl1pPr>
          </a:lstStyle>
          <a:p>
            <a:pPr lvl="0" defTabSz="72866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/>
              <a:t>Heading</a:t>
            </a:r>
          </a:p>
        </p:txBody>
      </p:sp>
      <p:sp>
        <p:nvSpPr>
          <p:cNvPr id="55" name="ObjectBox17" descr="&lt;tags&gt;&lt;tag n=&quot;BulletInfo&quot; v=&quot;Standard&quot; /&gt;&lt;tag n=&quot;Format&quot; v=&quot;1&quot; /&gt;&lt;/tags&gt;" hidden="1"/>
          <p:cNvSpPr>
            <a:spLocks noGrp="1"/>
          </p:cNvSpPr>
          <p:nvPr>
            <p:ph sz="quarter" idx="65"/>
          </p:nvPr>
        </p:nvSpPr>
        <p:spPr>
          <a:xfrm>
            <a:off x="3048000" y="1714500"/>
            <a:ext cx="609600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i="0" u="none" dirty="0" smtClean="0">
                <a:latin typeface="+mn-lt"/>
              </a:defRPr>
            </a:lvl1pPr>
            <a:lvl2pPr>
              <a:defRPr lang="en-US" sz="1200" dirty="0" smtClean="0">
                <a:latin typeface="+mn-lt"/>
              </a:defRPr>
            </a:lvl2pPr>
            <a:lvl3pPr>
              <a:defRPr lang="en-US" sz="1200" baseline="0" dirty="0" smtClean="0">
                <a:latin typeface="+mn-lt"/>
              </a:defRPr>
            </a:lvl3pPr>
            <a:lvl4pPr>
              <a:defRPr lang="en-US" sz="1200" dirty="0" smtClean="0">
                <a:latin typeface="+mn-lt"/>
              </a:defRPr>
            </a:lvl4pPr>
            <a:lvl5pPr>
              <a:defRPr lang="en-GB" sz="1200" dirty="0">
                <a:latin typeface="+mn-lt"/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marL="144000" lvl="2" indent="-1440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100000"/>
              <a:buChar char="§"/>
            </a:pPr>
            <a:r>
              <a:rPr lang="en-US"/>
              <a:t>Third level</a:t>
            </a:r>
          </a:p>
          <a:p>
            <a:pPr marL="295200" lvl="3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Fourth level</a:t>
            </a:r>
          </a:p>
          <a:p>
            <a:pPr marL="442800" lvl="4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56" name="HeadingBox17" descr="&lt;tags&gt;&lt;tag n=&quot;Format&quot; v=&quot;1&quot; /&gt;&lt;/tags&gt;" hidden="1"/>
          <p:cNvSpPr>
            <a:spLocks noGrp="1"/>
          </p:cNvSpPr>
          <p:nvPr>
            <p:ph type="body" sz="quarter" idx="66" hasCustomPrompt="1"/>
          </p:nvPr>
        </p:nvSpPr>
        <p:spPr>
          <a:xfrm>
            <a:off x="3048000" y="1548303"/>
            <a:ext cx="6096001" cy="16619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>
            <a:outerShdw dist="25400" dir="5400000" sx="99899" sy="99899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lvl1pPr>
              <a:defRPr lang="en-GB" sz="1200" dirty="0">
                <a:solidFill>
                  <a:schemeClr val="accent1"/>
                </a:solidFill>
                <a:latin typeface="+mn-lt"/>
                <a:ea typeface="ＭＳ Ｐゴシック" pitchFamily="34" charset="-128"/>
              </a:defRPr>
            </a:lvl1pPr>
          </a:lstStyle>
          <a:p>
            <a:pPr lvl="0" defTabSz="72866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/>
              <a:t>Heading</a:t>
            </a:r>
          </a:p>
        </p:txBody>
      </p:sp>
      <p:sp>
        <p:nvSpPr>
          <p:cNvPr id="6" name="ObjectBox16" descr="&lt;tags&gt;&lt;tag n=&quot;BulletInfo&quot; v=&quot;Standard&quot; /&gt;&lt;tag n=&quot;Format&quot; v=&quot;1&quot; /&gt;&lt;/tags&gt;" hidden="1"/>
          <p:cNvSpPr>
            <a:spLocks noGrp="1"/>
          </p:cNvSpPr>
          <p:nvPr>
            <p:ph sz="quarter" idx="39"/>
          </p:nvPr>
        </p:nvSpPr>
        <p:spPr>
          <a:xfrm>
            <a:off x="3048000" y="1714500"/>
            <a:ext cx="609600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i="0" u="none" dirty="0" smtClean="0">
                <a:latin typeface="+mn-lt"/>
              </a:defRPr>
            </a:lvl1pPr>
            <a:lvl2pPr>
              <a:defRPr lang="en-US" sz="1200" dirty="0" smtClean="0">
                <a:latin typeface="+mn-lt"/>
              </a:defRPr>
            </a:lvl2pPr>
            <a:lvl3pPr>
              <a:defRPr lang="en-US" sz="1200" baseline="0" dirty="0" smtClean="0">
                <a:latin typeface="+mn-lt"/>
              </a:defRPr>
            </a:lvl3pPr>
            <a:lvl4pPr>
              <a:defRPr lang="en-US" sz="1200" dirty="0" smtClean="0">
                <a:latin typeface="+mn-lt"/>
              </a:defRPr>
            </a:lvl4pPr>
            <a:lvl5pPr>
              <a:defRPr lang="en-GB" sz="1200" dirty="0">
                <a:latin typeface="+mn-lt"/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marL="144000" lvl="2" indent="-1440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100000"/>
              <a:buChar char="§"/>
            </a:pPr>
            <a:r>
              <a:rPr lang="en-US"/>
              <a:t>Third level</a:t>
            </a:r>
          </a:p>
          <a:p>
            <a:pPr marL="295200" lvl="3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Fourth level</a:t>
            </a:r>
          </a:p>
          <a:p>
            <a:pPr marL="442800" lvl="4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7" name="HeadingBox16" descr="&lt;tags&gt;&lt;tag n=&quot;Format&quot; v=&quot;1&quot; /&gt;&lt;/tags&gt;" hidden="1"/>
          <p:cNvSpPr>
            <a:spLocks noGrp="1"/>
          </p:cNvSpPr>
          <p:nvPr>
            <p:ph type="body" sz="quarter" idx="40" hasCustomPrompt="1"/>
          </p:nvPr>
        </p:nvSpPr>
        <p:spPr>
          <a:xfrm>
            <a:off x="3048000" y="1548303"/>
            <a:ext cx="6096001" cy="16619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>
            <a:outerShdw dist="25400" dir="5400000" sx="99899" sy="99899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lvl1pPr>
              <a:defRPr lang="en-GB" sz="1200" dirty="0">
                <a:solidFill>
                  <a:schemeClr val="accent1"/>
                </a:solidFill>
                <a:latin typeface="+mn-lt"/>
                <a:ea typeface="ＭＳ Ｐゴシック" pitchFamily="34" charset="-128"/>
              </a:defRPr>
            </a:lvl1pPr>
          </a:lstStyle>
          <a:p>
            <a:pPr lvl="0" defTabSz="72866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/>
              <a:t>Heading</a:t>
            </a:r>
          </a:p>
        </p:txBody>
      </p:sp>
      <p:sp>
        <p:nvSpPr>
          <p:cNvPr id="8" name="ObjectBox15" descr="&lt;tags&gt;&lt;tag n=&quot;BulletInfo&quot; v=&quot;Standard&quot; /&gt;&lt;tag n=&quot;Format&quot; v=&quot;1&quot; /&gt;&lt;/tags&gt;" hidden="1"/>
          <p:cNvSpPr>
            <a:spLocks noGrp="1"/>
          </p:cNvSpPr>
          <p:nvPr>
            <p:ph sz="quarter" idx="41"/>
          </p:nvPr>
        </p:nvSpPr>
        <p:spPr>
          <a:xfrm>
            <a:off x="3048000" y="1714500"/>
            <a:ext cx="609600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i="0" u="none" dirty="0" smtClean="0">
                <a:latin typeface="+mn-lt"/>
              </a:defRPr>
            </a:lvl1pPr>
            <a:lvl2pPr>
              <a:defRPr lang="en-US" sz="1200" dirty="0" smtClean="0">
                <a:latin typeface="+mn-lt"/>
              </a:defRPr>
            </a:lvl2pPr>
            <a:lvl3pPr>
              <a:defRPr lang="en-US" sz="1200" baseline="0" dirty="0" smtClean="0">
                <a:latin typeface="+mn-lt"/>
              </a:defRPr>
            </a:lvl3pPr>
            <a:lvl4pPr>
              <a:defRPr lang="en-US" sz="1200" dirty="0" smtClean="0">
                <a:latin typeface="+mn-lt"/>
              </a:defRPr>
            </a:lvl4pPr>
            <a:lvl5pPr>
              <a:defRPr lang="en-GB" sz="1200" dirty="0">
                <a:latin typeface="+mn-lt"/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marL="144000" lvl="2" indent="-1440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100000"/>
              <a:buChar char="§"/>
            </a:pPr>
            <a:r>
              <a:rPr lang="en-US"/>
              <a:t>Third level</a:t>
            </a:r>
          </a:p>
          <a:p>
            <a:pPr marL="295200" lvl="3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Fourth level</a:t>
            </a:r>
          </a:p>
          <a:p>
            <a:pPr marL="442800" lvl="4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0" name="HeadingBox15" descr="&lt;tags&gt;&lt;tag n=&quot;Format&quot; v=&quot;1&quot; /&gt;&lt;/tags&gt;" hidden="1"/>
          <p:cNvSpPr>
            <a:spLocks noGrp="1"/>
          </p:cNvSpPr>
          <p:nvPr>
            <p:ph type="body" sz="quarter" idx="42" hasCustomPrompt="1"/>
          </p:nvPr>
        </p:nvSpPr>
        <p:spPr>
          <a:xfrm>
            <a:off x="3048000" y="1548303"/>
            <a:ext cx="6096001" cy="16619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>
            <a:outerShdw dist="25400" dir="5400000" sx="99899" sy="99899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lvl1pPr>
              <a:defRPr lang="en-GB" sz="1200" dirty="0">
                <a:solidFill>
                  <a:schemeClr val="accent1"/>
                </a:solidFill>
                <a:latin typeface="+mn-lt"/>
                <a:ea typeface="ＭＳ Ｐゴシック" pitchFamily="34" charset="-128"/>
              </a:defRPr>
            </a:lvl1pPr>
          </a:lstStyle>
          <a:p>
            <a:pPr lvl="0" defTabSz="72866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/>
              <a:t>Heading</a:t>
            </a:r>
          </a:p>
        </p:txBody>
      </p:sp>
      <p:sp>
        <p:nvSpPr>
          <p:cNvPr id="11" name="ObjectBox14" descr="&lt;tags&gt;&lt;tag n=&quot;BulletInfo&quot; v=&quot;Standard&quot; /&gt;&lt;tag n=&quot;Format&quot; v=&quot;1&quot; /&gt;&lt;/tags&gt;" hidden="1"/>
          <p:cNvSpPr>
            <a:spLocks noGrp="1"/>
          </p:cNvSpPr>
          <p:nvPr>
            <p:ph sz="quarter" idx="43"/>
          </p:nvPr>
        </p:nvSpPr>
        <p:spPr>
          <a:xfrm>
            <a:off x="3048000" y="1714500"/>
            <a:ext cx="609600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i="0" u="none" dirty="0" smtClean="0">
                <a:latin typeface="+mn-lt"/>
              </a:defRPr>
            </a:lvl1pPr>
            <a:lvl2pPr>
              <a:defRPr lang="en-US" sz="1200" dirty="0" smtClean="0">
                <a:latin typeface="+mn-lt"/>
              </a:defRPr>
            </a:lvl2pPr>
            <a:lvl3pPr>
              <a:defRPr lang="en-US" sz="1200" baseline="0" dirty="0" smtClean="0">
                <a:latin typeface="+mn-lt"/>
              </a:defRPr>
            </a:lvl3pPr>
            <a:lvl4pPr>
              <a:defRPr lang="en-US" sz="1200" dirty="0" smtClean="0">
                <a:latin typeface="+mn-lt"/>
              </a:defRPr>
            </a:lvl4pPr>
            <a:lvl5pPr>
              <a:defRPr lang="en-GB" sz="1200" dirty="0">
                <a:latin typeface="+mn-lt"/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marL="144000" lvl="2" indent="-1440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100000"/>
              <a:buChar char="§"/>
            </a:pPr>
            <a:r>
              <a:rPr lang="en-US"/>
              <a:t>Third level</a:t>
            </a:r>
          </a:p>
          <a:p>
            <a:pPr marL="295200" lvl="3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Fourth level</a:t>
            </a:r>
          </a:p>
          <a:p>
            <a:pPr marL="442800" lvl="4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2" name="HeadingBox14" descr="&lt;tags&gt;&lt;tag n=&quot;Format&quot; v=&quot;1&quot; /&gt;&lt;/tags&gt;" hidden="1"/>
          <p:cNvSpPr>
            <a:spLocks noGrp="1"/>
          </p:cNvSpPr>
          <p:nvPr>
            <p:ph type="body" sz="quarter" idx="44" hasCustomPrompt="1"/>
          </p:nvPr>
        </p:nvSpPr>
        <p:spPr>
          <a:xfrm>
            <a:off x="3048000" y="1548303"/>
            <a:ext cx="6096001" cy="16619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>
            <a:outerShdw dist="25400" dir="5400000" sx="99899" sy="99899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lvl1pPr>
              <a:defRPr lang="en-GB" sz="1200" dirty="0">
                <a:solidFill>
                  <a:schemeClr val="accent1"/>
                </a:solidFill>
                <a:latin typeface="+mn-lt"/>
                <a:ea typeface="ＭＳ Ｐゴシック" pitchFamily="34" charset="-128"/>
              </a:defRPr>
            </a:lvl1pPr>
          </a:lstStyle>
          <a:p>
            <a:pPr lvl="0" defTabSz="72866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/>
              <a:t>Heading</a:t>
            </a:r>
          </a:p>
        </p:txBody>
      </p:sp>
      <p:sp>
        <p:nvSpPr>
          <p:cNvPr id="13" name="ObjectBox13" descr="&lt;tags&gt;&lt;tag n=&quot;BulletInfo&quot; v=&quot;Standard&quot; /&gt;&lt;tag n=&quot;Format&quot; v=&quot;1&quot; /&gt;&lt;/tags&gt;" hidden="1"/>
          <p:cNvSpPr>
            <a:spLocks noGrp="1"/>
          </p:cNvSpPr>
          <p:nvPr>
            <p:ph sz="quarter" idx="45"/>
          </p:nvPr>
        </p:nvSpPr>
        <p:spPr>
          <a:xfrm>
            <a:off x="3048000" y="1714500"/>
            <a:ext cx="609600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i="0" u="none" dirty="0" smtClean="0">
                <a:latin typeface="+mn-lt"/>
              </a:defRPr>
            </a:lvl1pPr>
            <a:lvl2pPr>
              <a:defRPr lang="en-US" sz="1200" dirty="0" smtClean="0">
                <a:latin typeface="+mn-lt"/>
              </a:defRPr>
            </a:lvl2pPr>
            <a:lvl3pPr>
              <a:defRPr lang="en-US" sz="1200" baseline="0" dirty="0" smtClean="0">
                <a:latin typeface="+mn-lt"/>
              </a:defRPr>
            </a:lvl3pPr>
            <a:lvl4pPr>
              <a:defRPr lang="en-US" sz="1200" dirty="0" smtClean="0">
                <a:latin typeface="+mn-lt"/>
              </a:defRPr>
            </a:lvl4pPr>
            <a:lvl5pPr>
              <a:defRPr lang="en-GB" sz="1200" dirty="0">
                <a:latin typeface="+mn-lt"/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marL="144000" lvl="2" indent="-1440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100000"/>
              <a:buChar char="§"/>
            </a:pPr>
            <a:r>
              <a:rPr lang="en-US"/>
              <a:t>Third level</a:t>
            </a:r>
          </a:p>
          <a:p>
            <a:pPr marL="295200" lvl="3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Fourth level</a:t>
            </a:r>
          </a:p>
          <a:p>
            <a:pPr marL="442800" lvl="4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4" name="HeadingBox13" descr="&lt;tags&gt;&lt;tag n=&quot;Format&quot; v=&quot;1&quot; /&gt;&lt;/tags&gt;" hidden="1"/>
          <p:cNvSpPr>
            <a:spLocks noGrp="1"/>
          </p:cNvSpPr>
          <p:nvPr>
            <p:ph type="body" sz="quarter" idx="46" hasCustomPrompt="1"/>
          </p:nvPr>
        </p:nvSpPr>
        <p:spPr>
          <a:xfrm>
            <a:off x="3048000" y="1548303"/>
            <a:ext cx="6096001" cy="16619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>
            <a:outerShdw dist="25400" dir="5400000" sx="99899" sy="99899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lvl1pPr>
              <a:defRPr lang="en-GB" sz="1200" dirty="0">
                <a:solidFill>
                  <a:schemeClr val="accent1"/>
                </a:solidFill>
                <a:latin typeface="+mn-lt"/>
                <a:ea typeface="ＭＳ Ｐゴシック" pitchFamily="34" charset="-128"/>
              </a:defRPr>
            </a:lvl1pPr>
          </a:lstStyle>
          <a:p>
            <a:pPr lvl="0" defTabSz="72866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/>
              <a:t>Heading</a:t>
            </a:r>
          </a:p>
        </p:txBody>
      </p:sp>
      <p:sp>
        <p:nvSpPr>
          <p:cNvPr id="15" name="ObjectBox12" descr="&lt;tags&gt;&lt;tag n=&quot;BulletInfo&quot; v=&quot;Standard&quot; /&gt;&lt;tag n=&quot;Format&quot; v=&quot;1&quot; /&gt;&lt;/tags&gt;" hidden="1"/>
          <p:cNvSpPr>
            <a:spLocks noGrp="1"/>
          </p:cNvSpPr>
          <p:nvPr>
            <p:ph sz="quarter" idx="33"/>
          </p:nvPr>
        </p:nvSpPr>
        <p:spPr>
          <a:xfrm>
            <a:off x="3048000" y="1714500"/>
            <a:ext cx="609600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i="0" u="none" dirty="0" smtClean="0">
                <a:latin typeface="+mn-lt"/>
              </a:defRPr>
            </a:lvl1pPr>
            <a:lvl2pPr>
              <a:defRPr lang="en-US" sz="1200" dirty="0" smtClean="0">
                <a:latin typeface="+mn-lt"/>
              </a:defRPr>
            </a:lvl2pPr>
            <a:lvl3pPr>
              <a:defRPr lang="en-US" sz="1200" baseline="0" dirty="0" smtClean="0">
                <a:latin typeface="+mn-lt"/>
              </a:defRPr>
            </a:lvl3pPr>
            <a:lvl4pPr>
              <a:defRPr lang="en-US" sz="1200" dirty="0" smtClean="0">
                <a:latin typeface="+mn-lt"/>
              </a:defRPr>
            </a:lvl4pPr>
            <a:lvl5pPr>
              <a:defRPr lang="en-GB" sz="1200" dirty="0">
                <a:latin typeface="+mn-lt"/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marL="144000" lvl="2" indent="-1440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100000"/>
              <a:buChar char="§"/>
            </a:pPr>
            <a:r>
              <a:rPr lang="en-US"/>
              <a:t>Third level</a:t>
            </a:r>
          </a:p>
          <a:p>
            <a:pPr marL="295200" lvl="3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Fourth level</a:t>
            </a:r>
          </a:p>
          <a:p>
            <a:pPr marL="442800" lvl="4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6" name="HeadingBox12" descr="&lt;tags&gt;&lt;tag n=&quot;Format&quot; v=&quot;1&quot; /&gt;&lt;/tags&gt;" hidden="1"/>
          <p:cNvSpPr>
            <a:spLocks noGrp="1"/>
          </p:cNvSpPr>
          <p:nvPr>
            <p:ph type="body" sz="quarter" idx="34" hasCustomPrompt="1"/>
          </p:nvPr>
        </p:nvSpPr>
        <p:spPr>
          <a:xfrm>
            <a:off x="3048000" y="1548303"/>
            <a:ext cx="6096001" cy="16619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>
            <a:outerShdw dist="25400" dir="5400000" sx="99899" sy="99899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lvl1pPr>
              <a:defRPr lang="en-GB" sz="1200" dirty="0">
                <a:solidFill>
                  <a:schemeClr val="accent1"/>
                </a:solidFill>
                <a:latin typeface="+mn-lt"/>
                <a:ea typeface="ＭＳ Ｐゴシック" pitchFamily="34" charset="-128"/>
              </a:defRPr>
            </a:lvl1pPr>
          </a:lstStyle>
          <a:p>
            <a:pPr lvl="0" defTabSz="72866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/>
              <a:t>Heading</a:t>
            </a:r>
          </a:p>
        </p:txBody>
      </p:sp>
      <p:sp>
        <p:nvSpPr>
          <p:cNvPr id="17" name="ObjectBox11" descr="&lt;tags&gt;&lt;tag n=&quot;BulletInfo&quot; v=&quot;Standard&quot; /&gt;&lt;tag n=&quot;Format&quot; v=&quot;1&quot; /&gt;&lt;/tags&gt;" hidden="1"/>
          <p:cNvSpPr>
            <a:spLocks noGrp="1"/>
          </p:cNvSpPr>
          <p:nvPr>
            <p:ph sz="quarter" idx="35"/>
          </p:nvPr>
        </p:nvSpPr>
        <p:spPr>
          <a:xfrm>
            <a:off x="3048000" y="1714500"/>
            <a:ext cx="609600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i="0" u="none" dirty="0" smtClean="0">
                <a:latin typeface="+mn-lt"/>
              </a:defRPr>
            </a:lvl1pPr>
            <a:lvl2pPr>
              <a:defRPr lang="en-US" sz="1200" dirty="0" smtClean="0">
                <a:latin typeface="+mn-lt"/>
              </a:defRPr>
            </a:lvl2pPr>
            <a:lvl3pPr>
              <a:defRPr lang="en-US" sz="1200" baseline="0" dirty="0" smtClean="0">
                <a:latin typeface="+mn-lt"/>
              </a:defRPr>
            </a:lvl3pPr>
            <a:lvl4pPr>
              <a:defRPr lang="en-US" sz="1200" dirty="0" smtClean="0">
                <a:latin typeface="+mn-lt"/>
              </a:defRPr>
            </a:lvl4pPr>
            <a:lvl5pPr>
              <a:defRPr lang="en-GB" sz="1200" dirty="0">
                <a:latin typeface="+mn-lt"/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marL="144000" lvl="2" indent="-1440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100000"/>
              <a:buChar char="§"/>
            </a:pPr>
            <a:r>
              <a:rPr lang="en-US"/>
              <a:t>Third level</a:t>
            </a:r>
          </a:p>
          <a:p>
            <a:pPr marL="295200" lvl="3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Fourth level</a:t>
            </a:r>
          </a:p>
          <a:p>
            <a:pPr marL="442800" lvl="4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8" name="HeadingBox11" descr="&lt;tags&gt;&lt;tag n=&quot;Format&quot; v=&quot;1&quot; /&gt;&lt;/tags&gt;" hidden="1"/>
          <p:cNvSpPr>
            <a:spLocks noGrp="1"/>
          </p:cNvSpPr>
          <p:nvPr>
            <p:ph type="body" sz="quarter" idx="36" hasCustomPrompt="1"/>
          </p:nvPr>
        </p:nvSpPr>
        <p:spPr>
          <a:xfrm>
            <a:off x="3048000" y="1548303"/>
            <a:ext cx="6096001" cy="16619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>
            <a:outerShdw dist="25400" dir="5400000" sx="99899" sy="99899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lvl1pPr>
              <a:defRPr lang="en-GB" sz="1200" dirty="0">
                <a:solidFill>
                  <a:schemeClr val="accent1"/>
                </a:solidFill>
                <a:latin typeface="+mn-lt"/>
                <a:ea typeface="ＭＳ Ｐゴシック" pitchFamily="34" charset="-128"/>
              </a:defRPr>
            </a:lvl1pPr>
          </a:lstStyle>
          <a:p>
            <a:pPr lvl="0" defTabSz="72866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/>
              <a:t>Heading</a:t>
            </a:r>
          </a:p>
        </p:txBody>
      </p:sp>
      <p:sp>
        <p:nvSpPr>
          <p:cNvPr id="19" name="ObjectBox10" descr="&lt;tags&gt;&lt;tag n=&quot;BulletInfo&quot; v=&quot;Standard&quot; /&gt;&lt;tag n=&quot;Format&quot; v=&quot;1&quot; /&gt;&lt;/tags&gt;" hidden="1"/>
          <p:cNvSpPr>
            <a:spLocks noGrp="1"/>
          </p:cNvSpPr>
          <p:nvPr>
            <p:ph sz="quarter" idx="37"/>
          </p:nvPr>
        </p:nvSpPr>
        <p:spPr>
          <a:xfrm>
            <a:off x="3048000" y="1714500"/>
            <a:ext cx="609600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i="0" u="none" dirty="0" smtClean="0">
                <a:latin typeface="+mn-lt"/>
              </a:defRPr>
            </a:lvl1pPr>
            <a:lvl2pPr>
              <a:defRPr lang="en-US" sz="1200" dirty="0" smtClean="0">
                <a:latin typeface="+mn-lt"/>
              </a:defRPr>
            </a:lvl2pPr>
            <a:lvl3pPr>
              <a:defRPr lang="en-US" sz="1200" baseline="0" dirty="0" smtClean="0">
                <a:latin typeface="+mn-lt"/>
              </a:defRPr>
            </a:lvl3pPr>
            <a:lvl4pPr>
              <a:defRPr lang="en-US" sz="1200" dirty="0" smtClean="0">
                <a:latin typeface="+mn-lt"/>
              </a:defRPr>
            </a:lvl4pPr>
            <a:lvl5pPr>
              <a:defRPr lang="en-GB" sz="1200" dirty="0">
                <a:latin typeface="+mn-lt"/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marL="144000" lvl="2" indent="-1440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100000"/>
              <a:buChar char="§"/>
            </a:pPr>
            <a:r>
              <a:rPr lang="en-US"/>
              <a:t>Third level</a:t>
            </a:r>
          </a:p>
          <a:p>
            <a:pPr marL="295200" lvl="3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Fourth level</a:t>
            </a:r>
          </a:p>
          <a:p>
            <a:pPr marL="442800" lvl="4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0" name="HeadingBox10" descr="&lt;tags&gt;&lt;tag n=&quot;Format&quot; v=&quot;1&quot; /&gt;&lt;/tags&gt;" hidden="1"/>
          <p:cNvSpPr>
            <a:spLocks noGrp="1"/>
          </p:cNvSpPr>
          <p:nvPr>
            <p:ph type="body" sz="quarter" idx="38" hasCustomPrompt="1"/>
          </p:nvPr>
        </p:nvSpPr>
        <p:spPr>
          <a:xfrm>
            <a:off x="3048000" y="1548303"/>
            <a:ext cx="6096001" cy="16619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>
            <a:outerShdw dist="25400" dir="5400000" sx="99899" sy="99899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lvl1pPr>
              <a:defRPr lang="en-GB" sz="1200" dirty="0">
                <a:solidFill>
                  <a:schemeClr val="accent1"/>
                </a:solidFill>
                <a:latin typeface="+mn-lt"/>
                <a:ea typeface="ＭＳ Ｐゴシック" pitchFamily="34" charset="-128"/>
              </a:defRPr>
            </a:lvl1pPr>
          </a:lstStyle>
          <a:p>
            <a:pPr lvl="0" defTabSz="72866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/>
              <a:t>Heading</a:t>
            </a:r>
          </a:p>
        </p:txBody>
      </p:sp>
      <p:sp>
        <p:nvSpPr>
          <p:cNvPr id="21" name="ObjectBox9" descr="&lt;tags&gt;&lt;tag n=&quot;BulletInfo&quot; v=&quot;Standard&quot; /&gt;&lt;tag n=&quot;Format&quot; v=&quot;1&quot; /&gt;&lt;/tags&gt;" hidden="1"/>
          <p:cNvSpPr>
            <a:spLocks noGrp="1"/>
          </p:cNvSpPr>
          <p:nvPr>
            <p:ph sz="quarter" idx="29"/>
          </p:nvPr>
        </p:nvSpPr>
        <p:spPr>
          <a:xfrm>
            <a:off x="3048000" y="1714500"/>
            <a:ext cx="609600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i="0" u="none" dirty="0" smtClean="0">
                <a:latin typeface="+mn-lt"/>
              </a:defRPr>
            </a:lvl1pPr>
            <a:lvl2pPr>
              <a:defRPr lang="en-US" sz="1200" dirty="0" smtClean="0">
                <a:latin typeface="+mn-lt"/>
              </a:defRPr>
            </a:lvl2pPr>
            <a:lvl3pPr>
              <a:defRPr lang="en-US" sz="1200" baseline="0" dirty="0" smtClean="0">
                <a:latin typeface="+mn-lt"/>
              </a:defRPr>
            </a:lvl3pPr>
            <a:lvl4pPr>
              <a:defRPr lang="en-US" sz="1200" dirty="0" smtClean="0">
                <a:latin typeface="+mn-lt"/>
              </a:defRPr>
            </a:lvl4pPr>
            <a:lvl5pPr>
              <a:defRPr lang="en-GB" sz="1200" dirty="0">
                <a:latin typeface="+mn-lt"/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marL="144000" lvl="2" indent="-1440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100000"/>
              <a:buChar char="§"/>
            </a:pPr>
            <a:r>
              <a:rPr lang="en-US"/>
              <a:t>Third level</a:t>
            </a:r>
          </a:p>
          <a:p>
            <a:pPr marL="295200" lvl="3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Fourth level</a:t>
            </a:r>
          </a:p>
          <a:p>
            <a:pPr marL="442800" lvl="4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2" name="HeadingBox9" descr="&lt;tags&gt;&lt;tag n=&quot;Format&quot; v=&quot;1&quot; /&gt;&lt;/tags&gt;" hidden="1"/>
          <p:cNvSpPr>
            <a:spLocks noGrp="1"/>
          </p:cNvSpPr>
          <p:nvPr>
            <p:ph type="body" sz="quarter" idx="32" hasCustomPrompt="1"/>
          </p:nvPr>
        </p:nvSpPr>
        <p:spPr>
          <a:xfrm>
            <a:off x="3048000" y="1548303"/>
            <a:ext cx="6096001" cy="16619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>
            <a:outerShdw dist="25400" dir="5400000" sx="99899" sy="99899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lvl1pPr>
              <a:defRPr lang="en-GB" sz="1200" dirty="0">
                <a:solidFill>
                  <a:schemeClr val="accent1"/>
                </a:solidFill>
                <a:latin typeface="+mn-lt"/>
                <a:ea typeface="ＭＳ Ｐゴシック" pitchFamily="34" charset="-128"/>
              </a:defRPr>
            </a:lvl1pPr>
          </a:lstStyle>
          <a:p>
            <a:pPr lvl="0" defTabSz="72866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/>
              <a:t>Heading</a:t>
            </a:r>
          </a:p>
        </p:txBody>
      </p:sp>
      <p:sp>
        <p:nvSpPr>
          <p:cNvPr id="23" name="ObjectBox8" descr="&lt;tags&gt;&lt;tag n=&quot;BulletInfo&quot; v=&quot;Standard&quot; /&gt;&lt;tag n=&quot;Format&quot; v=&quot;1&quot; /&gt;&lt;/tags&gt;" hidden="1"/>
          <p:cNvSpPr>
            <a:spLocks noGrp="1"/>
          </p:cNvSpPr>
          <p:nvPr>
            <p:ph sz="quarter" idx="24"/>
          </p:nvPr>
        </p:nvSpPr>
        <p:spPr>
          <a:xfrm>
            <a:off x="3048000" y="1714500"/>
            <a:ext cx="609600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i="0" u="none" dirty="0" smtClean="0">
                <a:latin typeface="+mn-lt"/>
              </a:defRPr>
            </a:lvl1pPr>
            <a:lvl2pPr>
              <a:defRPr lang="en-US" sz="1200" dirty="0" smtClean="0">
                <a:latin typeface="+mn-lt"/>
              </a:defRPr>
            </a:lvl2pPr>
            <a:lvl3pPr>
              <a:defRPr lang="en-US" sz="1200" baseline="0" dirty="0" smtClean="0">
                <a:latin typeface="+mn-lt"/>
              </a:defRPr>
            </a:lvl3pPr>
            <a:lvl4pPr>
              <a:defRPr lang="en-US" sz="1200" dirty="0" smtClean="0">
                <a:latin typeface="+mn-lt"/>
              </a:defRPr>
            </a:lvl4pPr>
            <a:lvl5pPr>
              <a:defRPr lang="en-GB" sz="1200" dirty="0">
                <a:latin typeface="+mn-lt"/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marL="144000" lvl="2" indent="-1440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100000"/>
              <a:buChar char="§"/>
            </a:pPr>
            <a:r>
              <a:rPr lang="en-US"/>
              <a:t>Third level</a:t>
            </a:r>
          </a:p>
          <a:p>
            <a:pPr marL="295200" lvl="3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Fourth level</a:t>
            </a:r>
          </a:p>
          <a:p>
            <a:pPr marL="442800" lvl="4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4" name="HeadingBox8" descr="&lt;tags&gt;&lt;tag n=&quot;Format&quot; v=&quot;1&quot; /&gt;&lt;/tags&gt;" hidden="1"/>
          <p:cNvSpPr>
            <a:spLocks noGrp="1"/>
          </p:cNvSpPr>
          <p:nvPr>
            <p:ph type="body" sz="quarter" idx="23" hasCustomPrompt="1"/>
          </p:nvPr>
        </p:nvSpPr>
        <p:spPr>
          <a:xfrm>
            <a:off x="3048000" y="1548303"/>
            <a:ext cx="6096001" cy="16619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>
            <a:outerShdw dist="25400" dir="5400000" sx="99899" sy="99899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lvl1pPr>
              <a:defRPr lang="en-GB" sz="1200" dirty="0">
                <a:solidFill>
                  <a:schemeClr val="accent1"/>
                </a:solidFill>
                <a:latin typeface="+mn-lt"/>
                <a:ea typeface="ＭＳ Ｐゴシック" pitchFamily="34" charset="-128"/>
              </a:defRPr>
            </a:lvl1pPr>
          </a:lstStyle>
          <a:p>
            <a:pPr lvl="0" defTabSz="72866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/>
              <a:t>Heading</a:t>
            </a:r>
          </a:p>
        </p:txBody>
      </p:sp>
      <p:sp>
        <p:nvSpPr>
          <p:cNvPr id="25" name="ObjectBox7" descr="&lt;tags&gt;&lt;tag n=&quot;BulletInfo&quot; v=&quot;Standard&quot; /&gt;&lt;tag n=&quot;Format&quot; v=&quot;1&quot; /&gt;&lt;/tags&gt;" hidden="1"/>
          <p:cNvSpPr>
            <a:spLocks noGrp="1"/>
          </p:cNvSpPr>
          <p:nvPr>
            <p:ph sz="quarter" idx="18"/>
          </p:nvPr>
        </p:nvSpPr>
        <p:spPr>
          <a:xfrm>
            <a:off x="3048000" y="1714500"/>
            <a:ext cx="609600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i="0" u="none" dirty="0" smtClean="0">
                <a:latin typeface="+mn-lt"/>
              </a:defRPr>
            </a:lvl1pPr>
            <a:lvl2pPr>
              <a:defRPr lang="en-US" sz="1200" dirty="0" smtClean="0">
                <a:latin typeface="+mn-lt"/>
              </a:defRPr>
            </a:lvl2pPr>
            <a:lvl3pPr>
              <a:defRPr lang="en-US" sz="1200" baseline="0" dirty="0" smtClean="0">
                <a:latin typeface="+mn-lt"/>
              </a:defRPr>
            </a:lvl3pPr>
            <a:lvl4pPr>
              <a:defRPr lang="en-US" sz="1200" dirty="0" smtClean="0">
                <a:latin typeface="+mn-lt"/>
              </a:defRPr>
            </a:lvl4pPr>
            <a:lvl5pPr>
              <a:defRPr lang="en-GB" sz="1200" dirty="0">
                <a:latin typeface="+mn-lt"/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marL="144000" lvl="2" indent="-1440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100000"/>
              <a:buChar char="§"/>
            </a:pPr>
            <a:r>
              <a:rPr lang="en-US"/>
              <a:t>Third level</a:t>
            </a:r>
          </a:p>
          <a:p>
            <a:pPr marL="295200" lvl="3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Fourth level</a:t>
            </a:r>
          </a:p>
          <a:p>
            <a:pPr marL="442800" lvl="4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6" name="HeadingBox7" descr="&lt;tags&gt;&lt;tag n=&quot;Format&quot; v=&quot;1&quot; /&gt;&lt;/tags&gt;" hidden="1"/>
          <p:cNvSpPr>
            <a:spLocks noGrp="1"/>
          </p:cNvSpPr>
          <p:nvPr>
            <p:ph type="body" sz="quarter" idx="17" hasCustomPrompt="1"/>
          </p:nvPr>
        </p:nvSpPr>
        <p:spPr>
          <a:xfrm>
            <a:off x="3048000" y="1548303"/>
            <a:ext cx="6096001" cy="16619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>
            <a:outerShdw dist="25400" dir="5400000" sx="99899" sy="99899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lvl1pPr>
              <a:defRPr lang="en-GB" sz="1200" dirty="0">
                <a:solidFill>
                  <a:schemeClr val="accent1"/>
                </a:solidFill>
                <a:latin typeface="+mn-lt"/>
                <a:ea typeface="ＭＳ Ｐゴシック" pitchFamily="34" charset="-128"/>
              </a:defRPr>
            </a:lvl1pPr>
          </a:lstStyle>
          <a:p>
            <a:pPr lvl="0" defTabSz="72866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/>
              <a:t>Heading</a:t>
            </a:r>
          </a:p>
        </p:txBody>
      </p:sp>
      <p:sp>
        <p:nvSpPr>
          <p:cNvPr id="27" name="ObjectBox6" descr="&lt;tags&gt;&lt;tag n=&quot;BulletInfo&quot; v=&quot;Standard&quot; /&gt;&lt;tag n=&quot;Format&quot; v=&quot;1&quot; /&gt;&lt;/tags&gt;" hidden="1"/>
          <p:cNvSpPr>
            <a:spLocks noGrp="1"/>
          </p:cNvSpPr>
          <p:nvPr>
            <p:ph sz="quarter" idx="27"/>
          </p:nvPr>
        </p:nvSpPr>
        <p:spPr>
          <a:xfrm>
            <a:off x="3048000" y="1714500"/>
            <a:ext cx="609600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i="0" u="none" dirty="0" smtClean="0">
                <a:latin typeface="+mn-lt"/>
              </a:defRPr>
            </a:lvl1pPr>
            <a:lvl2pPr>
              <a:defRPr lang="en-US" sz="1200" dirty="0" smtClean="0">
                <a:latin typeface="+mn-lt"/>
              </a:defRPr>
            </a:lvl2pPr>
            <a:lvl3pPr>
              <a:defRPr lang="en-US" sz="1200" baseline="0" dirty="0" smtClean="0">
                <a:latin typeface="+mn-lt"/>
              </a:defRPr>
            </a:lvl3pPr>
            <a:lvl4pPr>
              <a:defRPr lang="en-US" sz="1200" dirty="0" smtClean="0">
                <a:latin typeface="+mn-lt"/>
              </a:defRPr>
            </a:lvl4pPr>
            <a:lvl5pPr>
              <a:defRPr lang="en-GB" sz="1200" dirty="0">
                <a:latin typeface="+mn-lt"/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marL="144000" lvl="2" indent="-1440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100000"/>
              <a:buChar char="§"/>
            </a:pPr>
            <a:r>
              <a:rPr lang="en-US"/>
              <a:t>Third level</a:t>
            </a:r>
          </a:p>
          <a:p>
            <a:pPr marL="295200" lvl="3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Fourth level</a:t>
            </a:r>
          </a:p>
          <a:p>
            <a:pPr marL="442800" lvl="4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8" name="HeadingBox6" descr="&lt;tags&gt;&lt;tag n=&quot;Format&quot; v=&quot;1&quot; /&gt;&lt;/tags&gt;" hidden="1"/>
          <p:cNvSpPr>
            <a:spLocks noGrp="1"/>
          </p:cNvSpPr>
          <p:nvPr>
            <p:ph type="body" sz="quarter" idx="31" hasCustomPrompt="1"/>
          </p:nvPr>
        </p:nvSpPr>
        <p:spPr>
          <a:xfrm>
            <a:off x="3048000" y="1548303"/>
            <a:ext cx="6096001" cy="16619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>
            <a:outerShdw dist="25400" dir="5400000" sx="99899" sy="99899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lvl1pPr>
              <a:defRPr lang="en-GB" sz="1200" dirty="0">
                <a:solidFill>
                  <a:schemeClr val="accent1"/>
                </a:solidFill>
                <a:latin typeface="+mn-lt"/>
                <a:ea typeface="ＭＳ Ｐゴシック" pitchFamily="34" charset="-128"/>
              </a:defRPr>
            </a:lvl1pPr>
          </a:lstStyle>
          <a:p>
            <a:pPr lvl="0" defTabSz="72866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/>
              <a:t>Heading</a:t>
            </a:r>
          </a:p>
        </p:txBody>
      </p:sp>
      <p:sp>
        <p:nvSpPr>
          <p:cNvPr id="29" name="ObjectBox5" descr="&lt;tags&gt;&lt;tag n=&quot;BulletInfo&quot; v=&quot;Standard&quot; /&gt;&lt;tag n=&quot;Format&quot; v=&quot;1&quot; /&gt;&lt;/tags&gt;" hidden="1"/>
          <p:cNvSpPr>
            <a:spLocks noGrp="1"/>
          </p:cNvSpPr>
          <p:nvPr>
            <p:ph sz="quarter" idx="21"/>
          </p:nvPr>
        </p:nvSpPr>
        <p:spPr>
          <a:xfrm>
            <a:off x="3048000" y="1714500"/>
            <a:ext cx="609600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i="0" u="none" dirty="0" smtClean="0">
                <a:latin typeface="+mn-lt"/>
              </a:defRPr>
            </a:lvl1pPr>
            <a:lvl2pPr>
              <a:defRPr lang="en-US" sz="1200" dirty="0" smtClean="0">
                <a:latin typeface="+mn-lt"/>
              </a:defRPr>
            </a:lvl2pPr>
            <a:lvl3pPr>
              <a:defRPr lang="en-US" sz="1200" baseline="0" dirty="0" smtClean="0">
                <a:latin typeface="+mn-lt"/>
              </a:defRPr>
            </a:lvl3pPr>
            <a:lvl4pPr>
              <a:defRPr lang="en-US" sz="1200" dirty="0" smtClean="0">
                <a:latin typeface="+mn-lt"/>
              </a:defRPr>
            </a:lvl4pPr>
            <a:lvl5pPr>
              <a:defRPr lang="en-GB" sz="1200" dirty="0">
                <a:latin typeface="+mn-lt"/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marL="144000" lvl="2" indent="-1440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100000"/>
              <a:buChar char="§"/>
            </a:pPr>
            <a:r>
              <a:rPr lang="en-US"/>
              <a:t>Third level</a:t>
            </a:r>
          </a:p>
          <a:p>
            <a:pPr marL="295200" lvl="3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Fourth level</a:t>
            </a:r>
          </a:p>
          <a:p>
            <a:pPr marL="442800" lvl="4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30" name="HeadingBox5" descr="&lt;tags&gt;&lt;tag n=&quot;Format&quot; v=&quot;1&quot; /&gt;&lt;/tags&gt;" hidden="1"/>
          <p:cNvSpPr>
            <a:spLocks noGrp="1"/>
          </p:cNvSpPr>
          <p:nvPr>
            <p:ph type="body" sz="quarter" idx="19" hasCustomPrompt="1"/>
          </p:nvPr>
        </p:nvSpPr>
        <p:spPr>
          <a:xfrm>
            <a:off x="3048000" y="1548303"/>
            <a:ext cx="6096001" cy="16619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>
            <a:outerShdw dist="25400" dir="5400000" sx="99899" sy="99899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lvl1pPr>
              <a:defRPr lang="en-GB" sz="1200" dirty="0">
                <a:solidFill>
                  <a:schemeClr val="accent1"/>
                </a:solidFill>
                <a:latin typeface="+mn-lt"/>
                <a:ea typeface="ＭＳ Ｐゴシック" pitchFamily="34" charset="-128"/>
              </a:defRPr>
            </a:lvl1pPr>
          </a:lstStyle>
          <a:p>
            <a:pPr lvl="0" defTabSz="72866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/>
              <a:t>Heading</a:t>
            </a:r>
          </a:p>
        </p:txBody>
      </p:sp>
      <p:sp>
        <p:nvSpPr>
          <p:cNvPr id="31" name="ObjectBox4" descr="&lt;tags&gt;&lt;tag n=&quot;BulletInfo&quot; v=&quot;Standard&quot; /&gt;&lt;tag n=&quot;Format&quot; v=&quot;1&quot; /&gt;&lt;/tags&gt;" hidden="1"/>
          <p:cNvSpPr>
            <a:spLocks noGrp="1"/>
          </p:cNvSpPr>
          <p:nvPr>
            <p:ph sz="quarter" idx="13"/>
          </p:nvPr>
        </p:nvSpPr>
        <p:spPr>
          <a:xfrm>
            <a:off x="3048000" y="1714500"/>
            <a:ext cx="609600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i="0" u="none" dirty="0" smtClean="0">
                <a:latin typeface="+mn-lt"/>
              </a:defRPr>
            </a:lvl1pPr>
            <a:lvl2pPr>
              <a:defRPr lang="en-US" sz="1200" dirty="0" smtClean="0">
                <a:latin typeface="+mn-lt"/>
              </a:defRPr>
            </a:lvl2pPr>
            <a:lvl3pPr>
              <a:defRPr lang="en-US" sz="1200" baseline="0" dirty="0" smtClean="0">
                <a:latin typeface="+mn-lt"/>
              </a:defRPr>
            </a:lvl3pPr>
            <a:lvl4pPr>
              <a:defRPr lang="en-US" sz="1200" dirty="0" smtClean="0">
                <a:latin typeface="+mn-lt"/>
              </a:defRPr>
            </a:lvl4pPr>
            <a:lvl5pPr>
              <a:defRPr lang="en-GB" sz="1200" dirty="0">
                <a:latin typeface="+mn-lt"/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marL="144000" lvl="2" indent="-1440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100000"/>
              <a:buChar char="§"/>
            </a:pPr>
            <a:r>
              <a:rPr lang="en-US"/>
              <a:t>Third level</a:t>
            </a:r>
          </a:p>
          <a:p>
            <a:pPr marL="295200" lvl="3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Fourth level</a:t>
            </a:r>
          </a:p>
          <a:p>
            <a:pPr marL="442800" lvl="4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32" name="HeadingBox4" descr="&lt;tags&gt;&lt;tag n=&quot;Format&quot; v=&quot;1&quot; /&gt;&lt;/tags&gt;" hidden="1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0" y="1548303"/>
            <a:ext cx="6096001" cy="16619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>
            <a:outerShdw dist="25400" dir="5400000" sx="99899" sy="99899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lvl1pPr>
              <a:defRPr lang="en-GB" sz="1200" dirty="0">
                <a:solidFill>
                  <a:schemeClr val="accent1"/>
                </a:solidFill>
                <a:latin typeface="+mn-lt"/>
                <a:ea typeface="ＭＳ Ｐゴシック" pitchFamily="34" charset="-128"/>
              </a:defRPr>
            </a:lvl1pPr>
          </a:lstStyle>
          <a:p>
            <a:pPr lvl="0" defTabSz="72866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/>
              <a:t>Heading</a:t>
            </a:r>
          </a:p>
        </p:txBody>
      </p:sp>
      <p:sp>
        <p:nvSpPr>
          <p:cNvPr id="33" name="ObjectBox3" descr="&lt;tags&gt;&lt;tag n=&quot;BulletInfo&quot; v=&quot;Standard&quot; /&gt;&lt;tag n=&quot;Format&quot; v=&quot;1&quot; /&gt;&lt;/tags&gt;" hidden="1"/>
          <p:cNvSpPr>
            <a:spLocks noGrp="1"/>
          </p:cNvSpPr>
          <p:nvPr>
            <p:ph sz="quarter" idx="28"/>
          </p:nvPr>
        </p:nvSpPr>
        <p:spPr>
          <a:xfrm>
            <a:off x="3048000" y="1714500"/>
            <a:ext cx="609600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i="0" u="none" dirty="0" smtClean="0">
                <a:latin typeface="+mn-lt"/>
              </a:defRPr>
            </a:lvl1pPr>
            <a:lvl2pPr>
              <a:defRPr lang="en-US" sz="1200" dirty="0" smtClean="0">
                <a:latin typeface="+mn-lt"/>
              </a:defRPr>
            </a:lvl2pPr>
            <a:lvl3pPr>
              <a:defRPr lang="en-US" sz="1200" baseline="0" dirty="0" smtClean="0">
                <a:latin typeface="+mn-lt"/>
              </a:defRPr>
            </a:lvl3pPr>
            <a:lvl4pPr>
              <a:defRPr lang="en-US" sz="1200" dirty="0" smtClean="0">
                <a:latin typeface="+mn-lt"/>
              </a:defRPr>
            </a:lvl4pPr>
            <a:lvl5pPr>
              <a:defRPr lang="en-GB" sz="1200" dirty="0">
                <a:latin typeface="+mn-lt"/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marL="144000" lvl="2" indent="-1440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100000"/>
              <a:buChar char="§"/>
            </a:pPr>
            <a:r>
              <a:rPr lang="en-US"/>
              <a:t>Third level</a:t>
            </a:r>
          </a:p>
          <a:p>
            <a:pPr marL="295200" lvl="3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Fourth level</a:t>
            </a:r>
          </a:p>
          <a:p>
            <a:pPr marL="442800" lvl="4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34" name="HeadingBox3" descr="&lt;tags&gt;&lt;tag n=&quot;Format&quot; v=&quot;1&quot; /&gt;&lt;/tags&gt;" hidden="1"/>
          <p:cNvSpPr>
            <a:spLocks noGrp="1"/>
          </p:cNvSpPr>
          <p:nvPr>
            <p:ph type="body" sz="quarter" idx="30" hasCustomPrompt="1"/>
          </p:nvPr>
        </p:nvSpPr>
        <p:spPr>
          <a:xfrm>
            <a:off x="3048000" y="1548303"/>
            <a:ext cx="6096001" cy="16619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>
            <a:outerShdw dist="25400" dir="5400000" sx="99899" sy="99899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lvl1pPr>
              <a:defRPr lang="en-GB" sz="1200" dirty="0">
                <a:solidFill>
                  <a:schemeClr val="accent1"/>
                </a:solidFill>
                <a:latin typeface="+mn-lt"/>
                <a:ea typeface="ＭＳ Ｐゴシック" pitchFamily="34" charset="-128"/>
              </a:defRPr>
            </a:lvl1pPr>
          </a:lstStyle>
          <a:p>
            <a:pPr lvl="0" defTabSz="72866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/>
              <a:t>Heading</a:t>
            </a:r>
          </a:p>
        </p:txBody>
      </p:sp>
      <p:sp>
        <p:nvSpPr>
          <p:cNvPr id="35" name="ObjectBox2" descr="&lt;tags&gt;&lt;tag n=&quot;BulletInfo&quot; v=&quot;Standard&quot; /&gt;&lt;tag n=&quot;Format&quot; v=&quot;1&quot; /&gt;&lt;/tags&gt;" hidden="1"/>
          <p:cNvSpPr>
            <a:spLocks noGrp="1"/>
          </p:cNvSpPr>
          <p:nvPr>
            <p:ph sz="quarter" idx="22"/>
          </p:nvPr>
        </p:nvSpPr>
        <p:spPr>
          <a:xfrm>
            <a:off x="3048000" y="1714500"/>
            <a:ext cx="609600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200" i="0" u="none" dirty="0" smtClean="0">
                <a:latin typeface="+mn-lt"/>
              </a:defRPr>
            </a:lvl1pPr>
            <a:lvl2pPr>
              <a:defRPr lang="en-US" sz="1200" dirty="0" smtClean="0">
                <a:latin typeface="+mn-lt"/>
              </a:defRPr>
            </a:lvl2pPr>
            <a:lvl3pPr>
              <a:defRPr lang="en-US" sz="1200" baseline="0" dirty="0" smtClean="0">
                <a:latin typeface="+mn-lt"/>
              </a:defRPr>
            </a:lvl3pPr>
            <a:lvl4pPr>
              <a:defRPr lang="en-US" sz="1200" dirty="0" smtClean="0">
                <a:latin typeface="+mn-lt"/>
              </a:defRPr>
            </a:lvl4pPr>
            <a:lvl5pPr>
              <a:defRPr lang="en-GB" sz="1200" dirty="0">
                <a:latin typeface="+mn-lt"/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marL="144000" lvl="2" indent="-1440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100000"/>
              <a:buChar char="§"/>
            </a:pPr>
            <a:r>
              <a:rPr lang="en-US"/>
              <a:t>Third level</a:t>
            </a:r>
          </a:p>
          <a:p>
            <a:pPr marL="295200" lvl="3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Fourth level</a:t>
            </a:r>
          </a:p>
          <a:p>
            <a:pPr marL="442800" lvl="4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36" name="HeadingBox2" descr="&lt;tags&gt;&lt;tag n=&quot;Format&quot; v=&quot;1&quot; /&gt;&lt;/tags&gt;" hidden="1"/>
          <p:cNvSpPr>
            <a:spLocks noGrp="1"/>
          </p:cNvSpPr>
          <p:nvPr>
            <p:ph type="body" sz="quarter" idx="20" hasCustomPrompt="1"/>
          </p:nvPr>
        </p:nvSpPr>
        <p:spPr>
          <a:xfrm>
            <a:off x="3048000" y="1548303"/>
            <a:ext cx="6096001" cy="16619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>
            <a:outerShdw dist="25400" dir="5400000" sx="99899" sy="99899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lvl1pPr>
              <a:defRPr lang="en-GB" sz="1200" dirty="0">
                <a:solidFill>
                  <a:schemeClr val="accent1"/>
                </a:solidFill>
                <a:latin typeface="+mn-lt"/>
                <a:ea typeface="ＭＳ Ｐゴシック" pitchFamily="34" charset="-128"/>
              </a:defRPr>
            </a:lvl1pPr>
          </a:lstStyle>
          <a:p>
            <a:pPr lvl="0" defTabSz="72866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/>
              <a:t>Heading</a:t>
            </a:r>
          </a:p>
        </p:txBody>
      </p:sp>
      <p:sp>
        <p:nvSpPr>
          <p:cNvPr id="37" name="ObjectBox1" descr="&lt;tags&gt;&lt;tag n=&quot;BulletInfo&quot; v=&quot;Standard&quot; /&gt;&lt;tag n=&quot;Format&quot; v=&quot;1&quot; /&gt;&lt;/tags&gt;" hidden="1"/>
          <p:cNvSpPr>
            <a:spLocks noGrp="1"/>
          </p:cNvSpPr>
          <p:nvPr>
            <p:ph sz="quarter" idx="47"/>
          </p:nvPr>
        </p:nvSpPr>
        <p:spPr>
          <a:xfrm>
            <a:off x="3048000" y="1714500"/>
            <a:ext cx="6096001" cy="3429000"/>
          </a:xfrm>
          <a:prstGeom prst="rect">
            <a:avLst/>
          </a:prstGeom>
        </p:spPr>
        <p:txBody>
          <a:bodyPr vert="horz" lIns="0" tIns="90000" rIns="0" bIns="0" rtlCol="0">
            <a:noAutofit/>
          </a:bodyPr>
          <a:lstStyle>
            <a:lvl1pPr marL="0" indent="0" algn="l">
              <a:lnSpc>
                <a:spcPct val="95000"/>
              </a:lnSpc>
              <a:spcAft>
                <a:spcPct val="0"/>
              </a:spcAft>
              <a:defRPr lang="en-US" sz="1200" b="1" i="0" u="none" dirty="0" smtClean="0">
                <a:latin typeface="+mn-lt"/>
              </a:defRPr>
            </a:lvl1pPr>
            <a:lvl2pPr>
              <a:defRPr lang="en-US" sz="1200" dirty="0" smtClean="0">
                <a:latin typeface="+mn-lt"/>
              </a:defRPr>
            </a:lvl2pPr>
            <a:lvl3pPr marL="171450" indent="-171450">
              <a:buFont typeface="Wingdings" panose="05000000000000000000" pitchFamily="2" charset="2"/>
              <a:buChar char="§"/>
              <a:defRPr lang="en-US" sz="1200" baseline="0" dirty="0" smtClean="0">
                <a:latin typeface="+mn-lt"/>
              </a:defRPr>
            </a:lvl3pPr>
            <a:lvl4pPr>
              <a:defRPr lang="en-US" sz="1200" dirty="0" smtClean="0">
                <a:latin typeface="+mn-lt"/>
              </a:defRPr>
            </a:lvl4pPr>
            <a:lvl5pPr>
              <a:defRPr lang="en-GB" sz="1200" dirty="0">
                <a:latin typeface="+mn-lt"/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marL="144000" lvl="2" indent="-1440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100000"/>
              <a:buChar char="§"/>
            </a:pPr>
            <a:r>
              <a:rPr lang="en-US"/>
              <a:t>Third level</a:t>
            </a:r>
          </a:p>
          <a:p>
            <a:pPr marL="295200" lvl="3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Fourth level</a:t>
            </a:r>
          </a:p>
          <a:p>
            <a:pPr marL="442800" lvl="4" indent="-144000">
              <a:lnSpc>
                <a:spcPct val="100000"/>
              </a:lnSpc>
              <a:spcBef>
                <a:spcPts val="4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38" name="HeadingBox1" descr="&lt;tags&gt;&lt;tag n=&quot;Format&quot; v=&quot;1&quot; /&gt;&lt;/tags&gt;" hidden="1"/>
          <p:cNvSpPr>
            <a:spLocks noGrp="1"/>
          </p:cNvSpPr>
          <p:nvPr>
            <p:ph type="body" sz="quarter" idx="48" hasCustomPrompt="1"/>
          </p:nvPr>
        </p:nvSpPr>
        <p:spPr>
          <a:xfrm>
            <a:off x="3048000" y="1548303"/>
            <a:ext cx="6096001" cy="16619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>
            <a:outerShdw dist="25400" dir="5400000" sx="99899" sy="99899" algn="ctr" rotWithShape="0">
              <a:schemeClr val="accent1"/>
            </a:outerShdw>
          </a:effectLst>
        </p:spPr>
        <p:txBody>
          <a:bodyPr vert="horz" wrap="square" lIns="0" tIns="0" rIns="0" bIns="0" rtlCol="0" anchor="b">
            <a:spAutoFit/>
          </a:bodyPr>
          <a:lstStyle>
            <a:lvl1pPr>
              <a:defRPr lang="en-GB" sz="1200" dirty="0">
                <a:solidFill>
                  <a:schemeClr val="accent1"/>
                </a:solidFill>
                <a:latin typeface="+mn-lt"/>
                <a:ea typeface="ＭＳ Ｐゴシック" pitchFamily="34" charset="-128"/>
              </a:defRPr>
            </a:lvl1pPr>
          </a:lstStyle>
          <a:p>
            <a:pPr lvl="0" defTabSz="72866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/>
              <a:t>Heading</a:t>
            </a:r>
          </a:p>
        </p:txBody>
      </p:sp>
      <p:sp>
        <p:nvSpPr>
          <p:cNvPr id="5" name="MessageStatement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38400" y="1081175"/>
            <a:ext cx="10944000" cy="258532"/>
          </a:xfrm>
          <a:prstGeom prst="rect">
            <a:avLst/>
          </a:prstGeom>
          <a:solidFill>
            <a:schemeClr val="bg1"/>
          </a:solidFill>
          <a:effectLst>
            <a:outerShdw dist="355600" dir="10800000" sx="96000" sy="96000" algn="r" rotWithShape="0">
              <a:schemeClr val="accent1"/>
            </a:outerShdw>
          </a:effectLst>
        </p:spPr>
        <p:txBody>
          <a:bodyPr vert="horz" wrap="square" lIns="72000" tIns="36576" rIns="0" bIns="27432" rtlCol="0" anchor="t" anchorCtr="0">
            <a:spAutoFit/>
          </a:bodyPr>
          <a:lstStyle>
            <a:lvl1pPr>
              <a:spcBef>
                <a:spcPts val="0"/>
              </a:spcBef>
              <a:defRPr lang="en-US" sz="1400" noProof="0" dirty="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Message statement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599017" y="190500"/>
            <a:ext cx="9832361" cy="380104"/>
          </a:xfrm>
          <a:prstGeom prst="rect">
            <a:avLst/>
          </a:prstGeom>
        </p:spPr>
        <p:txBody>
          <a:bodyPr/>
          <a:lstStyle>
            <a:lvl1pPr>
              <a:defRPr sz="2600"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57" name="SlideNumber">
            <a:extLst>
              <a:ext uri="{FF2B5EF4-FFF2-40B4-BE49-F238E27FC236}">
                <a16:creationId xmlns:a16="http://schemas.microsoft.com/office/drawing/2014/main" id="{7364196E-415E-496A-AE40-D064190C5C0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328403" y="6560273"/>
            <a:ext cx="252877" cy="118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lang="en-US" sz="800" b="1" kern="1200" smtClean="0">
                <a:solidFill>
                  <a:schemeClr val="tx1"/>
                </a:solidFill>
                <a:latin typeface="+mn-lt"/>
                <a:ea typeface="+mn-ea"/>
                <a:cs typeface="Credit Suisse Headline" panose="020B0504030101020102" pitchFamily="34" charset="0"/>
              </a:defRPr>
            </a:lvl1pPr>
            <a:lvl2pPr marL="457200" algn="ctr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1200" kern="1200">
                <a:solidFill>
                  <a:schemeClr val="tx1"/>
                </a:solidFill>
                <a:latin typeface="Credit Suisse Type Light" pitchFamily="34" charset="0"/>
                <a:ea typeface="+mn-ea"/>
                <a:cs typeface="+mn-cs"/>
              </a:defRPr>
            </a:lvl2pPr>
            <a:lvl3pPr marL="914400" algn="ctr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1200" kern="1200">
                <a:solidFill>
                  <a:schemeClr val="tx1"/>
                </a:solidFill>
                <a:latin typeface="Credit Suisse Type Light" pitchFamily="34" charset="0"/>
                <a:ea typeface="+mn-ea"/>
                <a:cs typeface="+mn-cs"/>
              </a:defRPr>
            </a:lvl3pPr>
            <a:lvl4pPr marL="1371600" algn="ctr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1200" kern="1200">
                <a:solidFill>
                  <a:schemeClr val="tx1"/>
                </a:solidFill>
                <a:latin typeface="Credit Suisse Type Light" pitchFamily="34" charset="0"/>
                <a:ea typeface="+mn-ea"/>
                <a:cs typeface="+mn-cs"/>
              </a:defRPr>
            </a:lvl4pPr>
            <a:lvl5pPr marL="1828800" algn="ctr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defRPr sz="1200" kern="1200">
                <a:solidFill>
                  <a:schemeClr val="tx1"/>
                </a:solidFill>
                <a:latin typeface="Credit Suisse Type Ligh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Credit Suisse Type Ligh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Credit Suisse Type Ligh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Credit Suisse Type Ligh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Credit Suisse Type Light" pitchFamily="34" charset="0"/>
                <a:ea typeface="+mn-ea"/>
                <a:cs typeface="+mn-cs"/>
              </a:defRPr>
            </a:lvl9pPr>
          </a:lstStyle>
          <a:p>
            <a:fld id="{3C5482B9-D11D-4067-B360-F1AA9B4F5826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333403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Automo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F1C700-39AE-3E22-7900-482F99B1C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2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65927A-A9A6-8E8E-BF36-2A3ABB9A7DA8}"/>
              </a:ext>
            </a:extLst>
          </p:cNvPr>
          <p:cNvSpPr/>
          <p:nvPr userDrawn="1"/>
        </p:nvSpPr>
        <p:spPr>
          <a:xfrm>
            <a:off x="0" y="0"/>
            <a:ext cx="9512968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35000">
                <a:schemeClr val="tx1">
                  <a:alpha val="30094"/>
                </a:schemeClr>
              </a:gs>
            </a:gsLst>
            <a:lin ang="0" scaled="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66;p17">
            <a:extLst>
              <a:ext uri="{FF2B5EF4-FFF2-40B4-BE49-F238E27FC236}">
                <a16:creationId xmlns:a16="http://schemas.microsoft.com/office/drawing/2014/main" id="{8DF2CF62-0BB6-54C4-63CC-78DB6353C6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5000" y="2514600"/>
            <a:ext cx="6375400" cy="1295400"/>
          </a:xfrm>
          <a:prstGeom prst="rect">
            <a:avLst/>
          </a:prstGeom>
        </p:spPr>
        <p:txBody>
          <a:bodyPr spcFirstLastPara="1" wrap="square" lIns="9144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6DA2712-001A-CE4F-EBCD-A1CC482625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5000" y="1534046"/>
            <a:ext cx="6375400" cy="358944"/>
          </a:xfrm>
          <a:prstGeom prst="rect">
            <a:avLst/>
          </a:prstGeom>
        </p:spPr>
        <p:txBody>
          <a:bodyPr wrap="square" lIns="137160" anchor="b">
            <a:spAutoFit/>
          </a:bodyPr>
          <a:lstStyle>
            <a:lvl1pPr marL="0" indent="0">
              <a:buNone/>
              <a:defRPr sz="1800" b="0" i="0" cap="all" spc="100" baseline="0">
                <a:solidFill>
                  <a:schemeClr val="accent2"/>
                </a:solidFill>
              </a:defRPr>
            </a:lvl1pPr>
            <a:lvl2pPr marL="3200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653143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 marL="96012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 marL="12344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690DCB15-8210-C17A-A074-D7613E3EC9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5000" y="3962400"/>
            <a:ext cx="6375400" cy="238605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94360" indent="0">
              <a:buNone/>
              <a:defRPr>
                <a:solidFill>
                  <a:schemeClr val="bg1"/>
                </a:solidFill>
              </a:defRPr>
            </a:lvl3pPr>
            <a:lvl4pPr marL="960120" indent="0">
              <a:buNone/>
              <a:defRPr>
                <a:solidFill>
                  <a:schemeClr val="bg1"/>
                </a:solidFill>
              </a:defRPr>
            </a:lvl4pPr>
            <a:lvl5pPr marL="13258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932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Flysheet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raftAndConfidential" descr="&lt;tags&gt;&lt;tag n=&quot;Language&quot; v=&quot;ENG&quot; /&gt;&lt;/tags&gt;" hidden="1"/>
          <p:cNvSpPr txBox="1">
            <a:spLocks noChangeArrowheads="1"/>
          </p:cNvSpPr>
          <p:nvPr userDrawn="1"/>
        </p:nvSpPr>
        <p:spPr bwMode="auto">
          <a:xfrm>
            <a:off x="11325530" y="6527846"/>
            <a:ext cx="65" cy="123111"/>
          </a:xfrm>
          <a:prstGeom prst="rect">
            <a:avLst/>
          </a:prstGeom>
          <a:noFill/>
          <a:effectLst/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US"/>
            </a:defPPr>
            <a:lvl1pPr lvl="0" algn="r">
              <a:defRPr sz="800" b="1">
                <a:cs typeface="Credit Suisse Headline" panose="020B0504030101020102" pitchFamily="34" charset="0"/>
              </a:defRPr>
            </a:lvl1pPr>
          </a:lstStyle>
          <a:p>
            <a:pPr lvl="0"/>
            <a:endParaRPr lang="en-US" sz="800" b="1" noProof="1">
              <a:latin typeface="+mn-lt"/>
            </a:endParaRPr>
          </a:p>
        </p:txBody>
      </p:sp>
      <p:pic>
        <p:nvPicPr>
          <p:cNvPr id="15" name="ClientLogoHolder" descr="&lt;tags&gt;&lt;tag n=&quot;Visible&quot; v=&quot;False&quot; /&gt;&lt;/tags&gt;" hidden="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1532" y="5515793"/>
            <a:ext cx="1921934" cy="63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Internal" descr="&lt;tags&gt;&lt;tag n=&quot;Language&quot; v=&quot;ENG&quot; /&gt;&lt;/tags&gt;" hidden="1"/>
          <p:cNvSpPr txBox="1">
            <a:spLocks noChangeArrowheads="1"/>
          </p:cNvSpPr>
          <p:nvPr userDrawn="1"/>
        </p:nvSpPr>
        <p:spPr bwMode="auto">
          <a:xfrm>
            <a:off x="1440000" y="6319724"/>
            <a:ext cx="32068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l">
              <a:defRPr b="1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z="1800" noProof="1">
                <a:solidFill>
                  <a:srgbClr val="A8A8A7"/>
                </a:solidFill>
                <a:latin typeface="+mn-lt"/>
              </a:rPr>
              <a:t>     </a:t>
            </a:r>
          </a:p>
        </p:txBody>
      </p:sp>
      <p:pic>
        <p:nvPicPr>
          <p:cNvPr id="12" name="CompanyLogoHolder2" descr="&lt;tags&gt;&lt;tag n=&quot;Visible&quot; v=&quot;False&quot; /&gt;&lt;/tags&gt;&#10;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8531" y="192637"/>
            <a:ext cx="2565475" cy="450303"/>
          </a:xfrm>
          <a:prstGeom prst="rect">
            <a:avLst/>
          </a:prstGeom>
        </p:spPr>
      </p:pic>
      <p:pic>
        <p:nvPicPr>
          <p:cNvPr id="14" name="CompanyLogoHolder1" descr="&lt;tags&gt;&lt;tag n=&quot;Visible&quot; v=&quot;False&quot; /&gt;&lt;/tags&gt;&#10;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8531" y="192637"/>
            <a:ext cx="2565475" cy="450303"/>
          </a:xfrm>
          <a:prstGeom prst="rect">
            <a:avLst/>
          </a:prstGeom>
        </p:spPr>
      </p:pic>
      <p:pic>
        <p:nvPicPr>
          <p:cNvPr id="16" name="Picture 15" descr="O:\IBD_Regional_Documents_Repository_AM_Groups\PT Custom Templates 0-E\AUFA\S10478\Allegro Microsystems Widescreen Template February">
            <a:extLst>
              <a:ext uri="{FF2B5EF4-FFF2-40B4-BE49-F238E27FC236}">
                <a16:creationId xmlns:a16="http://schemas.microsoft.com/office/drawing/2014/main" id="{FC0B67A2-7957-4D43-9D48-2E6531D7CD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6"/>
            <a:ext cx="12192000" cy="685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50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62FCCF-561E-D042-8F77-AF967D3573FB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0030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548FF8-60E0-1C4E-83DA-D7587E63B6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1151" y="1542690"/>
            <a:ext cx="4609697" cy="1783952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E1527964-E962-400A-A34A-55D849B62DC1}"/>
              </a:ext>
            </a:extLst>
          </p:cNvPr>
          <p:cNvSpPr txBox="1">
            <a:spLocks/>
          </p:cNvSpPr>
          <p:nvPr userDrawn="1"/>
        </p:nvSpPr>
        <p:spPr>
          <a:xfrm>
            <a:off x="1524000" y="6312878"/>
            <a:ext cx="3511062" cy="472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F5C4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85AB445-ED85-C543-BD1B-7DD8AB14973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072149"/>
            <a:ext cx="10515600" cy="1011642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bg2"/>
                </a:solidFill>
              </a:defRPr>
            </a:lvl2pPr>
            <a:lvl3pPr marL="914400" indent="0" algn="ctr">
              <a:buNone/>
              <a:defRPr>
                <a:solidFill>
                  <a:schemeClr val="bg2"/>
                </a:solidFill>
              </a:defRPr>
            </a:lvl3pPr>
            <a:lvl4pPr marL="1371600" indent="0" algn="ctr">
              <a:buNone/>
              <a:defRPr>
                <a:solidFill>
                  <a:schemeClr val="bg2"/>
                </a:solidFill>
              </a:defRPr>
            </a:lvl4pPr>
            <a:lvl5pPr marL="1828800" indent="0" algn="ctr">
              <a:buNone/>
              <a:defRPr>
                <a:solidFill>
                  <a:schemeClr val="bg2"/>
                </a:solidFill>
              </a:defRPr>
            </a:lvl5pPr>
            <a:lvl6pPr marL="22860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/>
              <a:t>Click to add text</a:t>
            </a:r>
          </a:p>
          <a:p>
            <a:pPr lvl="6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32390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>
            <a:extLst>
              <a:ext uri="{FF2B5EF4-FFF2-40B4-BE49-F238E27FC236}">
                <a16:creationId xmlns:a16="http://schemas.microsoft.com/office/drawing/2014/main" id="{079CAF15-8E43-D36B-76AA-4D2EBC449E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1307592"/>
            <a:ext cx="2561230" cy="60264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88060A6-07CE-DD83-DD90-D8AFF79C4C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2752343"/>
            <a:ext cx="6248400" cy="1358559"/>
          </a:xfrm>
          <a:prstGeom prst="rect">
            <a:avLst/>
          </a:prstGeom>
        </p:spPr>
        <p:txBody>
          <a:bodyPr tIns="91440" anchor="t" anchorCtr="0">
            <a:normAutofit/>
          </a:bodyPr>
          <a:lstStyle>
            <a:lvl1pPr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7060B198-9405-D40C-74B3-82E0BF5367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9848" y="4388056"/>
            <a:ext cx="5944153" cy="352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2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Optional Subtitle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B0049A4F-73CD-FA17-BAC9-429017E61F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9848" y="4953000"/>
            <a:ext cx="5944153" cy="35241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  <a:buClr>
                <a:srgbClr val="F70656"/>
              </a:buClr>
              <a:buSzPct val="100000"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Optional Presented By: Name Goes Here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875A8F-5EEF-9F09-2146-6C4CD973EC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66800" y="2136775"/>
            <a:ext cx="2974975" cy="26828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14414" indent="0">
              <a:buNone/>
              <a:defRPr sz="1200" b="1" i="0" cap="all" spc="1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37851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F7E39AE9-CFA7-7D11-0CBD-E031306D625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876800" y="533400"/>
            <a:ext cx="6705599" cy="5638801"/>
          </a:xfrm>
        </p:spPr>
        <p:txBody>
          <a:bodyPr anchor="ctr" anchorCtr="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Google Shape;420;p50">
            <a:extLst>
              <a:ext uri="{FF2B5EF4-FFF2-40B4-BE49-F238E27FC236}">
                <a16:creationId xmlns:a16="http://schemas.microsoft.com/office/drawing/2014/main" id="{9516613D-905B-5EA1-2105-CE57C9B2A04E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426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Google Shape;166;p17">
            <a:extLst>
              <a:ext uri="{FF2B5EF4-FFF2-40B4-BE49-F238E27FC236}">
                <a16:creationId xmlns:a16="http://schemas.microsoft.com/office/drawing/2014/main" id="{90BC514C-6811-7F1F-C879-19ECD76EC6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1" y="2538828"/>
            <a:ext cx="3352800" cy="1295400"/>
          </a:xfrm>
          <a:prstGeom prst="rect">
            <a:avLst/>
          </a:prstGeom>
        </p:spPr>
        <p:txBody>
          <a:bodyPr spcFirstLastPara="1" wrap="square" lIns="91440" tIns="91425" rIns="91425" bIns="91425" anchor="t" anchorCtr="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200" b="1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272DFC3-5964-A918-3646-DC073C3927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1" y="1353987"/>
            <a:ext cx="3505200" cy="563231"/>
          </a:xfrm>
          <a:prstGeom prst="rect">
            <a:avLst/>
          </a:prstGeom>
        </p:spPr>
        <p:txBody>
          <a:bodyPr wrap="square" lIns="91440" anchor="b">
            <a:spAutoFit/>
          </a:bodyPr>
          <a:lstStyle>
            <a:lvl1pPr marL="0" indent="0">
              <a:buNone/>
              <a:defRPr sz="1600" b="1" cap="all" spc="100" baseline="0">
                <a:solidFill>
                  <a:schemeClr val="accent2"/>
                </a:solidFill>
              </a:defRPr>
            </a:lvl1pPr>
            <a:lvl2pPr marL="3200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653143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 marL="96012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 marL="12344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0DBF2EC-5BB6-1250-6619-E19462FB2F8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8779965" y="6410375"/>
            <a:ext cx="1411266" cy="227296"/>
          </a:xfrm>
        </p:spPr>
        <p:txBody>
          <a:bodyPr/>
          <a:lstStyle/>
          <a:p>
            <a:r>
              <a:rPr lang="en-US"/>
              <a:t>ALLEGRO CONFIDENTIAL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99495C7-9102-0064-F03C-0E9EF5170D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76800" y="6410375"/>
            <a:ext cx="3903165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75EB19-CF0D-9BBA-591E-7122A736022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657833" y="6348683"/>
            <a:ext cx="229368" cy="307777"/>
          </a:xfrm>
          <a:prstGeom prst="rect">
            <a:avLst/>
          </a:prstGeom>
        </p:spPr>
        <p:txBody>
          <a:bodyPr/>
          <a:lstStyle/>
          <a:p>
            <a:fld id="{18128454-F6B5-5347-810A-B5C3D3E8A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5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A1E487D-BE8A-32FA-6FEC-97C89BDD0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64F5C20-6563-E47E-84D9-049A1D9F867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657833" y="6348683"/>
            <a:ext cx="229368" cy="307777"/>
          </a:xfrm>
          <a:prstGeom prst="rect">
            <a:avLst/>
          </a:prstGeom>
        </p:spPr>
        <p:txBody>
          <a:bodyPr/>
          <a:lstStyle/>
          <a:p>
            <a:fld id="{18128454-F6B5-5347-810A-B5C3D3E8A11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C9A498-0935-784B-3904-88ED13776247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4C03EC-ADFC-0B8B-8DCB-73EFB95E589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ALLEGRO CONFIDENTIAL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A95EC78-FAAE-148A-CB36-A957E3D5DA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6410375"/>
            <a:ext cx="4581168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</p:spTree>
    <p:extLst>
      <p:ext uri="{BB962C8B-B14F-4D97-AF65-F5344CB8AC3E}">
        <p14:creationId xmlns:p14="http://schemas.microsoft.com/office/powerpoint/2010/main" val="84581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Automotiv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A65927A-A9A6-8E8E-BF36-2A3ABB9A7DA8}"/>
              </a:ext>
            </a:extLst>
          </p:cNvPr>
          <p:cNvSpPr/>
          <p:nvPr/>
        </p:nvSpPr>
        <p:spPr>
          <a:xfrm>
            <a:off x="0" y="0"/>
            <a:ext cx="9512968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35000">
                <a:schemeClr val="tx1">
                  <a:alpha val="30094"/>
                </a:schemeClr>
              </a:gs>
            </a:gsLst>
            <a:lin ang="0" scaled="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66;p17">
            <a:extLst>
              <a:ext uri="{FF2B5EF4-FFF2-40B4-BE49-F238E27FC236}">
                <a16:creationId xmlns:a16="http://schemas.microsoft.com/office/drawing/2014/main" id="{8DF2CF62-0BB6-54C4-63CC-78DB6353C6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5000" y="2514600"/>
            <a:ext cx="6375400" cy="1295400"/>
          </a:xfrm>
          <a:prstGeom prst="rect">
            <a:avLst/>
          </a:prstGeom>
        </p:spPr>
        <p:txBody>
          <a:bodyPr spcFirstLastPara="1" wrap="square" lIns="9144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6DA2712-001A-CE4F-EBCD-A1CC482625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5000" y="1534046"/>
            <a:ext cx="6375400" cy="358944"/>
          </a:xfrm>
          <a:prstGeom prst="rect">
            <a:avLst/>
          </a:prstGeom>
        </p:spPr>
        <p:txBody>
          <a:bodyPr wrap="square" lIns="137160" anchor="b">
            <a:spAutoFit/>
          </a:bodyPr>
          <a:lstStyle>
            <a:lvl1pPr marL="0" indent="0">
              <a:buNone/>
              <a:defRPr sz="1800" b="0" i="0" cap="all" spc="100" baseline="0">
                <a:solidFill>
                  <a:schemeClr val="accent2"/>
                </a:solidFill>
              </a:defRPr>
            </a:lvl1pPr>
            <a:lvl2pPr marL="3200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653143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 marL="96012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 marL="12344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690DCB15-8210-C17A-A074-D7613E3EC9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5000" y="3962400"/>
            <a:ext cx="6375400" cy="238605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94360" indent="0">
              <a:buNone/>
              <a:defRPr>
                <a:solidFill>
                  <a:schemeClr val="bg1"/>
                </a:solidFill>
              </a:defRPr>
            </a:lvl3pPr>
            <a:lvl4pPr marL="960120" indent="0">
              <a:buNone/>
              <a:defRPr>
                <a:solidFill>
                  <a:schemeClr val="bg1"/>
                </a:solidFill>
              </a:defRPr>
            </a:lvl4pPr>
            <a:lvl5pPr marL="13258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0A17B43-4FCD-91AC-95F0-E4896AB96B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5352" t="43070" r="35352" b="43070"/>
          <a:stretch/>
        </p:blipFill>
        <p:spPr>
          <a:xfrm>
            <a:off x="10137251" y="6269277"/>
            <a:ext cx="1520582" cy="40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Clean Energ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A65927A-A9A6-8E8E-BF36-2A3ABB9A7DA8}"/>
              </a:ext>
            </a:extLst>
          </p:cNvPr>
          <p:cNvSpPr/>
          <p:nvPr/>
        </p:nvSpPr>
        <p:spPr>
          <a:xfrm>
            <a:off x="0" y="0"/>
            <a:ext cx="9512968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35000">
                <a:schemeClr val="tx1">
                  <a:alpha val="51333"/>
                </a:schemeClr>
              </a:gs>
            </a:gsLst>
            <a:lin ang="0" scaled="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66;p17">
            <a:extLst>
              <a:ext uri="{FF2B5EF4-FFF2-40B4-BE49-F238E27FC236}">
                <a16:creationId xmlns:a16="http://schemas.microsoft.com/office/drawing/2014/main" id="{8DF2CF62-0BB6-54C4-63CC-78DB6353C6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5000" y="2514600"/>
            <a:ext cx="6375400" cy="1295400"/>
          </a:xfrm>
          <a:prstGeom prst="rect">
            <a:avLst/>
          </a:prstGeom>
        </p:spPr>
        <p:txBody>
          <a:bodyPr spcFirstLastPara="1" wrap="square" lIns="9144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6DA2712-001A-CE4F-EBCD-A1CC482625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5000" y="1534046"/>
            <a:ext cx="6375400" cy="358944"/>
          </a:xfrm>
          <a:prstGeom prst="rect">
            <a:avLst/>
          </a:prstGeom>
        </p:spPr>
        <p:txBody>
          <a:bodyPr wrap="square" lIns="137160" anchor="b">
            <a:spAutoFit/>
          </a:bodyPr>
          <a:lstStyle>
            <a:lvl1pPr marL="0" indent="0">
              <a:buNone/>
              <a:defRPr sz="1800" b="0" i="0" cap="all" spc="100" baseline="0">
                <a:solidFill>
                  <a:schemeClr val="accent2"/>
                </a:solidFill>
              </a:defRPr>
            </a:lvl1pPr>
            <a:lvl2pPr marL="3200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653143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 marL="96012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 marL="12344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690DCB15-8210-C17A-A074-D7613E3EC9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5000" y="3962399"/>
            <a:ext cx="6375400" cy="2386053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94360" indent="0">
              <a:buNone/>
              <a:defRPr>
                <a:solidFill>
                  <a:schemeClr val="bg1"/>
                </a:solidFill>
              </a:defRPr>
            </a:lvl3pPr>
            <a:lvl4pPr marL="960120" indent="0">
              <a:buNone/>
              <a:defRPr>
                <a:solidFill>
                  <a:schemeClr val="bg1"/>
                </a:solidFill>
              </a:defRPr>
            </a:lvl4pPr>
            <a:lvl5pPr marL="13258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7A09FC8-8349-B69E-4944-10726A390E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5352" t="43070" r="35352" b="43070"/>
          <a:stretch/>
        </p:blipFill>
        <p:spPr>
          <a:xfrm>
            <a:off x="10137251" y="6269277"/>
            <a:ext cx="1520582" cy="40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1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Industri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A65927A-A9A6-8E8E-BF36-2A3ABB9A7DA8}"/>
              </a:ext>
            </a:extLst>
          </p:cNvPr>
          <p:cNvSpPr/>
          <p:nvPr/>
        </p:nvSpPr>
        <p:spPr>
          <a:xfrm>
            <a:off x="0" y="0"/>
            <a:ext cx="9512968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35000">
                <a:schemeClr val="tx1">
                  <a:alpha val="30094"/>
                </a:schemeClr>
              </a:gs>
            </a:gsLst>
            <a:lin ang="0" scaled="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66;p17">
            <a:extLst>
              <a:ext uri="{FF2B5EF4-FFF2-40B4-BE49-F238E27FC236}">
                <a16:creationId xmlns:a16="http://schemas.microsoft.com/office/drawing/2014/main" id="{8DF2CF62-0BB6-54C4-63CC-78DB6353C6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5000" y="2514600"/>
            <a:ext cx="6375400" cy="1295400"/>
          </a:xfrm>
          <a:prstGeom prst="rect">
            <a:avLst/>
          </a:prstGeom>
        </p:spPr>
        <p:txBody>
          <a:bodyPr spcFirstLastPara="1" wrap="square" lIns="9144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6DA2712-001A-CE4F-EBCD-A1CC482625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5000" y="1534046"/>
            <a:ext cx="6375400" cy="358944"/>
          </a:xfrm>
          <a:prstGeom prst="rect">
            <a:avLst/>
          </a:prstGeom>
        </p:spPr>
        <p:txBody>
          <a:bodyPr wrap="square" lIns="137160" anchor="b">
            <a:spAutoFit/>
          </a:bodyPr>
          <a:lstStyle>
            <a:lvl1pPr marL="0" indent="0">
              <a:buNone/>
              <a:defRPr sz="1800" b="0" i="0" cap="all" spc="100" baseline="0">
                <a:solidFill>
                  <a:schemeClr val="accent2"/>
                </a:solidFill>
              </a:defRPr>
            </a:lvl1pPr>
            <a:lvl2pPr marL="3200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653143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 marL="96012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 marL="12344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690DCB15-8210-C17A-A074-D7613E3EC9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5000" y="3962400"/>
            <a:ext cx="6375400" cy="238605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94360" indent="0">
              <a:buNone/>
              <a:defRPr>
                <a:solidFill>
                  <a:schemeClr val="bg1"/>
                </a:solidFill>
              </a:defRPr>
            </a:lvl3pPr>
            <a:lvl4pPr marL="960120" indent="0">
              <a:buNone/>
              <a:defRPr>
                <a:solidFill>
                  <a:schemeClr val="bg1"/>
                </a:solidFill>
              </a:defRPr>
            </a:lvl4pPr>
            <a:lvl5pPr marL="13258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5536ACB-AF7A-21F5-3D34-F66238702E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5352" t="43070" r="35352" b="43070"/>
          <a:stretch/>
        </p:blipFill>
        <p:spPr>
          <a:xfrm>
            <a:off x="10137251" y="6269277"/>
            <a:ext cx="1520582" cy="40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9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Data Cent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A65927A-A9A6-8E8E-BF36-2A3ABB9A7DA8}"/>
              </a:ext>
            </a:extLst>
          </p:cNvPr>
          <p:cNvSpPr/>
          <p:nvPr/>
        </p:nvSpPr>
        <p:spPr>
          <a:xfrm>
            <a:off x="0" y="0"/>
            <a:ext cx="9512968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35000">
                <a:schemeClr val="tx1">
                  <a:alpha val="39000"/>
                </a:schemeClr>
              </a:gs>
            </a:gsLst>
            <a:lin ang="0" scaled="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66;p17">
            <a:extLst>
              <a:ext uri="{FF2B5EF4-FFF2-40B4-BE49-F238E27FC236}">
                <a16:creationId xmlns:a16="http://schemas.microsoft.com/office/drawing/2014/main" id="{8DF2CF62-0BB6-54C4-63CC-78DB6353C6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5000" y="2514600"/>
            <a:ext cx="6375400" cy="1295400"/>
          </a:xfrm>
          <a:prstGeom prst="rect">
            <a:avLst/>
          </a:prstGeom>
        </p:spPr>
        <p:txBody>
          <a:bodyPr spcFirstLastPara="1" wrap="square" lIns="9144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6DA2712-001A-CE4F-EBCD-A1CC482625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5000" y="1534046"/>
            <a:ext cx="6375400" cy="358944"/>
          </a:xfrm>
          <a:prstGeom prst="rect">
            <a:avLst/>
          </a:prstGeom>
        </p:spPr>
        <p:txBody>
          <a:bodyPr wrap="square" lIns="137160" anchor="b">
            <a:spAutoFit/>
          </a:bodyPr>
          <a:lstStyle>
            <a:lvl1pPr marL="0" indent="0">
              <a:buNone/>
              <a:defRPr sz="1800" b="0" i="0" cap="all" spc="100" baseline="0">
                <a:solidFill>
                  <a:schemeClr val="accent2"/>
                </a:solidFill>
              </a:defRPr>
            </a:lvl1pPr>
            <a:lvl2pPr marL="3200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653143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 marL="96012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 marL="12344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690DCB15-8210-C17A-A074-D7613E3EC9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5000" y="3962400"/>
            <a:ext cx="6375400" cy="238605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94360" indent="0">
              <a:buNone/>
              <a:defRPr>
                <a:solidFill>
                  <a:schemeClr val="bg1"/>
                </a:solidFill>
              </a:defRPr>
            </a:lvl3pPr>
            <a:lvl4pPr marL="960120" indent="0">
              <a:buNone/>
              <a:defRPr>
                <a:solidFill>
                  <a:schemeClr val="bg1"/>
                </a:solidFill>
              </a:defRPr>
            </a:lvl4pPr>
            <a:lvl5pPr marL="13258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5536ACB-AF7A-21F5-3D34-F66238702E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5352" t="43070" r="35352" b="43070"/>
          <a:stretch/>
        </p:blipFill>
        <p:spPr>
          <a:xfrm>
            <a:off x="10137251" y="6269277"/>
            <a:ext cx="1520582" cy="40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0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Custom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5939C8A-9450-CF66-BDA7-4A46E655661E}"/>
              </a:ext>
            </a:extLst>
          </p:cNvPr>
          <p:cNvSpPr/>
          <p:nvPr/>
        </p:nvSpPr>
        <p:spPr>
          <a:xfrm>
            <a:off x="0" y="0"/>
            <a:ext cx="98298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35000">
                <a:schemeClr val="tx1">
                  <a:alpha val="61156"/>
                </a:schemeClr>
              </a:gs>
            </a:gsLst>
            <a:lin ang="0" scaled="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66;p17">
            <a:extLst>
              <a:ext uri="{FF2B5EF4-FFF2-40B4-BE49-F238E27FC236}">
                <a16:creationId xmlns:a16="http://schemas.microsoft.com/office/drawing/2014/main" id="{7DA25541-4876-020D-5F51-D954676D8D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5000" y="2514600"/>
            <a:ext cx="6858000" cy="1295400"/>
          </a:xfrm>
          <a:prstGeom prst="rect">
            <a:avLst/>
          </a:prstGeom>
        </p:spPr>
        <p:txBody>
          <a:bodyPr spcFirstLastPara="1" wrap="square" lIns="9144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57E50CC-FBF6-F180-4375-0A1AAB9BD6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534046"/>
            <a:ext cx="6858000" cy="358944"/>
          </a:xfrm>
          <a:prstGeom prst="rect">
            <a:avLst/>
          </a:prstGeom>
        </p:spPr>
        <p:txBody>
          <a:bodyPr wrap="square" lIns="91440" anchor="b">
            <a:spAutoFit/>
          </a:bodyPr>
          <a:lstStyle>
            <a:lvl1pPr marL="0" indent="0">
              <a:buNone/>
              <a:defRPr sz="1800" b="0" i="0" cap="all" spc="100" baseline="0">
                <a:solidFill>
                  <a:schemeClr val="accent2"/>
                </a:solidFill>
              </a:defRPr>
            </a:lvl1pPr>
            <a:lvl2pPr marL="3200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653143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 marL="96012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 marL="12344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C6A0012F-2D15-1803-B2DC-5BE2E2852BC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5000" y="3962400"/>
            <a:ext cx="6858000" cy="23622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94360" indent="0">
              <a:buNone/>
              <a:defRPr>
                <a:solidFill>
                  <a:schemeClr val="bg1"/>
                </a:solidFill>
              </a:defRPr>
            </a:lvl3pPr>
            <a:lvl4pPr marL="960120" indent="0">
              <a:buNone/>
              <a:defRPr>
                <a:solidFill>
                  <a:schemeClr val="bg1"/>
                </a:solidFill>
              </a:defRPr>
            </a:lvl4pPr>
            <a:lvl5pPr marL="13258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069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lean Energ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A65927A-A9A6-8E8E-BF36-2A3ABB9A7DA8}"/>
              </a:ext>
            </a:extLst>
          </p:cNvPr>
          <p:cNvSpPr/>
          <p:nvPr userDrawn="1"/>
        </p:nvSpPr>
        <p:spPr>
          <a:xfrm>
            <a:off x="0" y="0"/>
            <a:ext cx="9512968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35000">
                <a:schemeClr val="tx1">
                  <a:alpha val="51333"/>
                </a:schemeClr>
              </a:gs>
            </a:gsLst>
            <a:lin ang="0" scaled="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66;p17">
            <a:extLst>
              <a:ext uri="{FF2B5EF4-FFF2-40B4-BE49-F238E27FC236}">
                <a16:creationId xmlns:a16="http://schemas.microsoft.com/office/drawing/2014/main" id="{8DF2CF62-0BB6-54C4-63CC-78DB6353C6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5000" y="2514600"/>
            <a:ext cx="6375400" cy="1295400"/>
          </a:xfrm>
          <a:prstGeom prst="rect">
            <a:avLst/>
          </a:prstGeom>
        </p:spPr>
        <p:txBody>
          <a:bodyPr spcFirstLastPara="1" wrap="square" lIns="9144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6DA2712-001A-CE4F-EBCD-A1CC482625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5000" y="1534046"/>
            <a:ext cx="6375400" cy="358944"/>
          </a:xfrm>
          <a:prstGeom prst="rect">
            <a:avLst/>
          </a:prstGeom>
        </p:spPr>
        <p:txBody>
          <a:bodyPr wrap="square" lIns="137160" anchor="b">
            <a:spAutoFit/>
          </a:bodyPr>
          <a:lstStyle>
            <a:lvl1pPr marL="0" indent="0">
              <a:buNone/>
              <a:defRPr sz="1800" b="0" i="0" cap="all" spc="100" baseline="0">
                <a:solidFill>
                  <a:schemeClr val="accent2"/>
                </a:solidFill>
              </a:defRPr>
            </a:lvl1pPr>
            <a:lvl2pPr marL="3200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653143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 marL="96012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 marL="12344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690DCB15-8210-C17A-A074-D7613E3EC9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5000" y="3962399"/>
            <a:ext cx="6375400" cy="2386053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94360" indent="0">
              <a:buNone/>
              <a:defRPr>
                <a:solidFill>
                  <a:schemeClr val="bg1"/>
                </a:solidFill>
              </a:defRPr>
            </a:lvl3pPr>
            <a:lvl4pPr marL="960120" indent="0">
              <a:buNone/>
              <a:defRPr>
                <a:solidFill>
                  <a:schemeClr val="bg1"/>
                </a:solidFill>
              </a:defRPr>
            </a:lvl4pPr>
            <a:lvl5pPr marL="13258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84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67FF2-F422-5C30-E243-3EA40C10A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1" y="1600200"/>
            <a:ext cx="5257800" cy="45767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7BCB75-5527-4F28-295E-875457288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600" y="1600200"/>
            <a:ext cx="5257800" cy="45767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C8BDB-C3DF-FC3F-96B3-53A86B421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7833" y="6348683"/>
            <a:ext cx="229368" cy="307777"/>
          </a:xfrm>
          <a:prstGeom prst="rect">
            <a:avLst/>
          </a:prstGeom>
        </p:spPr>
        <p:txBody>
          <a:bodyPr/>
          <a:lstStyle/>
          <a:p>
            <a:fld id="{18128454-F6B5-5347-810A-B5C3D3E8A11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FB9917-3048-94C2-45B3-EED0C70BD1D4}"/>
              </a:ext>
            </a:extLst>
          </p:cNvPr>
          <p:cNvCxnSpPr>
            <a:cxnSpLocks/>
          </p:cNvCxnSpPr>
          <p:nvPr/>
        </p:nvCxnSpPr>
        <p:spPr>
          <a:xfrm>
            <a:off x="6096000" y="1600200"/>
            <a:ext cx="0" cy="4572000"/>
          </a:xfrm>
          <a:prstGeom prst="line">
            <a:avLst/>
          </a:prstGeom>
          <a:noFill/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itle 9">
            <a:extLst>
              <a:ext uri="{FF2B5EF4-FFF2-40B4-BE49-F238E27FC236}">
                <a16:creationId xmlns:a16="http://schemas.microsoft.com/office/drawing/2014/main" id="{0C781C2B-87A3-2BF3-76AF-766197227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A2C07-6DB9-3EDA-2A96-EC76CC9A522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ALLEGRO CONFIDENTIAL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EE029E4-F193-F794-842B-85571CA258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6410375"/>
            <a:ext cx="4581168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</p:spTree>
    <p:extLst>
      <p:ext uri="{BB962C8B-B14F-4D97-AF65-F5344CB8AC3E}">
        <p14:creationId xmlns:p14="http://schemas.microsoft.com/office/powerpoint/2010/main" val="54938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16AF0-D05B-CAA9-DEE4-87158A3F5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188" y="1600200"/>
            <a:ext cx="5332412" cy="9048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B39BE6-18F9-902A-B0B2-46074AD66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188" y="2505075"/>
            <a:ext cx="533241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3AD43-4018-7F18-D9D0-37991357D1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8400" y="1600200"/>
            <a:ext cx="5334000" cy="9048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CEF103-643F-78B3-E017-AF8C1F3709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8400" y="2505075"/>
            <a:ext cx="53340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87E530-C1D2-61ED-FA11-06677E492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7833" y="6348683"/>
            <a:ext cx="229368" cy="307777"/>
          </a:xfrm>
          <a:prstGeom prst="rect">
            <a:avLst/>
          </a:prstGeom>
        </p:spPr>
        <p:txBody>
          <a:bodyPr/>
          <a:lstStyle/>
          <a:p>
            <a:fld id="{18128454-F6B5-5347-810A-B5C3D3E8A11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12AB559-1286-0116-6C75-9296666D7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92C380-BE1B-6B64-351A-E2E65AB944E5}"/>
              </a:ext>
            </a:extLst>
          </p:cNvPr>
          <p:cNvCxnSpPr>
            <a:cxnSpLocks/>
          </p:cNvCxnSpPr>
          <p:nvPr/>
        </p:nvCxnSpPr>
        <p:spPr>
          <a:xfrm>
            <a:off x="6096000" y="1600200"/>
            <a:ext cx="0" cy="4572000"/>
          </a:xfrm>
          <a:prstGeom prst="line">
            <a:avLst/>
          </a:prstGeom>
          <a:noFill/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7D7BCB-AD7A-370C-9D78-1F2A555548C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ALLEGRO CONFIDENTIAL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623556-C144-A97A-228C-3EB17B32C5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6410375"/>
            <a:ext cx="4581168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</p:spTree>
    <p:extLst>
      <p:ext uri="{BB962C8B-B14F-4D97-AF65-F5344CB8AC3E}">
        <p14:creationId xmlns:p14="http://schemas.microsoft.com/office/powerpoint/2010/main" val="49395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50735B-1E0D-DEB5-99ED-F41893BA7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7833" y="6348683"/>
            <a:ext cx="229368" cy="307777"/>
          </a:xfrm>
          <a:prstGeom prst="rect">
            <a:avLst/>
          </a:prstGeom>
        </p:spPr>
        <p:txBody>
          <a:bodyPr/>
          <a:lstStyle/>
          <a:p>
            <a:fld id="{18128454-F6B5-5347-810A-B5C3D3E8A11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CC60E-1B6B-2C04-115B-8E029577B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BE6DF5-8F8C-F3A3-3E0A-A0708079101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ALLEGRO CONFIDENTIAL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62BB7B6-B9D6-849E-10B4-153490ACC9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6410375"/>
            <a:ext cx="4581168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</p:spTree>
    <p:extLst>
      <p:ext uri="{BB962C8B-B14F-4D97-AF65-F5344CB8AC3E}">
        <p14:creationId xmlns:p14="http://schemas.microsoft.com/office/powerpoint/2010/main" val="36439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B7AF3C-082F-033C-D350-2E66B83DCA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ALLEGRO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A172CC-A35A-4FB4-303F-C383394849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57833" y="6348683"/>
            <a:ext cx="229368" cy="307777"/>
          </a:xfrm>
          <a:prstGeom prst="rect">
            <a:avLst/>
          </a:prstGeom>
        </p:spPr>
        <p:txBody>
          <a:bodyPr/>
          <a:lstStyle/>
          <a:p>
            <a:fld id="{18128454-F6B5-5347-810A-B5C3D3E8A11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F9B678D-06D1-E9CD-4439-15620529E9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6410375"/>
            <a:ext cx="4581168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</p:spTree>
    <p:extLst>
      <p:ext uri="{BB962C8B-B14F-4D97-AF65-F5344CB8AC3E}">
        <p14:creationId xmlns:p14="http://schemas.microsoft.com/office/powerpoint/2010/main" val="427737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&amp; 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6761F-E918-3A48-A514-0B28F1C9D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F21BA8-3351-2646-9BBD-229670FB2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7833" y="6348683"/>
            <a:ext cx="229368" cy="307777"/>
          </a:xfrm>
          <a:prstGeom prst="rect">
            <a:avLst/>
          </a:prstGeom>
        </p:spPr>
        <p:txBody>
          <a:bodyPr/>
          <a:lstStyle/>
          <a:p>
            <a:fld id="{18128454-F6B5-5347-810A-B5C3D3E8A11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D7C71C7B-BFFD-4D83-8CF9-E3DB996151CF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09600" y="1420813"/>
            <a:ext cx="10972800" cy="263207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2FBD91-5BD9-4A0A-ADFE-A75A186517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4156075"/>
            <a:ext cx="10972800" cy="1919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47CAE5-6602-E47B-AFB4-B7B4198AAAA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ALLEGRO CONFIDENTIAL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80069D8-4540-69B4-DD42-063C1880E3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6410375"/>
            <a:ext cx="4581168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</p:spTree>
    <p:extLst>
      <p:ext uri="{BB962C8B-B14F-4D97-AF65-F5344CB8AC3E}">
        <p14:creationId xmlns:p14="http://schemas.microsoft.com/office/powerpoint/2010/main" val="235283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61A476-F224-F7CC-846C-6210422B0E2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657833" y="6348683"/>
            <a:ext cx="229368" cy="307777"/>
          </a:xfrm>
          <a:prstGeom prst="rect">
            <a:avLst/>
          </a:prstGeom>
        </p:spPr>
        <p:txBody>
          <a:bodyPr/>
          <a:lstStyle/>
          <a:p>
            <a:fld id="{18128454-F6B5-5347-810A-B5C3D3E8A11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8B6CFB2-F2AD-5688-8C0C-BDCF8EF595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24800" y="0"/>
            <a:ext cx="4267200" cy="6858000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3C42D7-1A28-CD0B-C79D-322D66912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65125"/>
            <a:ext cx="7010399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FB0673-736C-F37C-F576-015911DA49B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216018" y="6410375"/>
            <a:ext cx="1403981" cy="227296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ALLEGRO CONFIDENTIAL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202E540-8F90-17DC-FDBB-D4DA6792AF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6410375"/>
            <a:ext cx="4581168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0CF768-7487-2BC6-0272-E167B0D202C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9600" y="1600200"/>
            <a:ext cx="7010399" cy="4572000"/>
          </a:xfrm>
        </p:spPr>
        <p:txBody>
          <a:bodyPr/>
          <a:lstStyle>
            <a:lvl2pPr>
              <a:spcBef>
                <a:spcPts val="500"/>
              </a:spcBef>
              <a:spcAft>
                <a:spcPts val="0"/>
              </a:spcAft>
              <a:defRPr/>
            </a:lvl2pPr>
            <a:lvl3pPr>
              <a:spcBef>
                <a:spcPts val="500"/>
              </a:spcBef>
              <a:spcAft>
                <a:spcPts val="0"/>
              </a:spcAft>
              <a:defRPr/>
            </a:lvl3pPr>
            <a:lvl4pPr>
              <a:spcBef>
                <a:spcPts val="500"/>
              </a:spcBef>
              <a:spcAft>
                <a:spcPts val="0"/>
              </a:spcAft>
              <a:defRPr/>
            </a:lvl4pPr>
            <a:lvl5pPr>
              <a:spcBef>
                <a:spcPts val="50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070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61A476-F224-F7CC-846C-6210422B0E2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657833" y="6348683"/>
            <a:ext cx="229368" cy="307777"/>
          </a:xfrm>
          <a:prstGeom prst="rect">
            <a:avLst/>
          </a:prstGeom>
        </p:spPr>
        <p:txBody>
          <a:bodyPr/>
          <a:lstStyle/>
          <a:p>
            <a:fld id="{18128454-F6B5-5347-810A-B5C3D3E8A11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8B6CFB2-F2AD-5688-8C0C-BDCF8EF595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67200" cy="6858000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3C42D7-1A28-CD0B-C79D-322D66912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365125"/>
            <a:ext cx="7010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9FCB10-1974-53EA-CFE4-479140EA16C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839200" y="6410375"/>
            <a:ext cx="1251172" cy="227296"/>
          </a:xfrm>
        </p:spPr>
        <p:txBody>
          <a:bodyPr/>
          <a:lstStyle/>
          <a:p>
            <a:r>
              <a:rPr lang="en-US"/>
              <a:t>ALLEGRO CONFIDENTIAL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FD739C6-6B78-20E9-2397-E75372A053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6410375"/>
            <a:ext cx="4267200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4A2221D-984D-D670-CE9B-3299EC05B4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352" t="43070" r="35352" b="43070"/>
          <a:stretch/>
        </p:blipFill>
        <p:spPr>
          <a:xfrm>
            <a:off x="10007244" y="6278522"/>
            <a:ext cx="1650588" cy="43923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1611B3F-86BA-5EEF-6973-43B6E559B43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2000" y="1600200"/>
            <a:ext cx="7010400" cy="4572000"/>
          </a:xfrm>
        </p:spPr>
        <p:txBody>
          <a:bodyPr/>
          <a:lstStyle>
            <a:lvl2pPr>
              <a:spcBef>
                <a:spcPts val="500"/>
              </a:spcBef>
              <a:spcAft>
                <a:spcPts val="0"/>
              </a:spcAft>
              <a:defRPr/>
            </a:lvl2pPr>
            <a:lvl3pPr>
              <a:spcBef>
                <a:spcPts val="500"/>
              </a:spcBef>
              <a:spcAft>
                <a:spcPts val="0"/>
              </a:spcAft>
              <a:defRPr/>
            </a:lvl3pPr>
            <a:lvl4pPr>
              <a:spcBef>
                <a:spcPts val="500"/>
              </a:spcBef>
              <a:spcAft>
                <a:spcPts val="0"/>
              </a:spcAft>
              <a:defRPr/>
            </a:lvl4pPr>
            <a:lvl5pPr>
              <a:spcBef>
                <a:spcPts val="50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50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Image R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66293FEA-FF8A-E394-0687-4FFA3E54281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30238" y="3107976"/>
            <a:ext cx="5410199" cy="3216624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600"/>
            </a:lvl1pPr>
            <a:lvl2pPr marL="228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400"/>
            </a:lvl2pPr>
            <a:lvl3pPr marL="54864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200"/>
            </a:lvl3pPr>
            <a:lvl4pPr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200"/>
            </a:lvl4pPr>
            <a:lvl5pPr marL="128016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Google Shape;420;p50">
            <a:extLst>
              <a:ext uri="{FF2B5EF4-FFF2-40B4-BE49-F238E27FC236}">
                <a16:creationId xmlns:a16="http://schemas.microsoft.com/office/drawing/2014/main" id="{FB8AECA4-8D3A-C29C-50D2-3F2CAF7332E5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6342260" y="0"/>
            <a:ext cx="58497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7" name="Google Shape;166;p17">
            <a:extLst>
              <a:ext uri="{FF2B5EF4-FFF2-40B4-BE49-F238E27FC236}">
                <a16:creationId xmlns:a16="http://schemas.microsoft.com/office/drawing/2014/main" id="{E71A3600-3DEF-C6A4-5612-78F1F521FC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1484331"/>
            <a:ext cx="5430627" cy="1499772"/>
          </a:xfrm>
          <a:prstGeom prst="rect">
            <a:avLst/>
          </a:prstGeom>
        </p:spPr>
        <p:txBody>
          <a:bodyPr spcFirstLastPara="1" wrap="square" lIns="91440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200" b="1">
                <a:solidFill>
                  <a:schemeClr val="tx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2345D27-CD17-07F6-182B-DE0BEE257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33400"/>
            <a:ext cx="5430627" cy="329321"/>
          </a:xfrm>
          <a:prstGeom prst="rect">
            <a:avLst/>
          </a:prstGeom>
        </p:spPr>
        <p:txBody>
          <a:bodyPr wrap="square" lIns="91440" anchor="b">
            <a:spAutoFit/>
          </a:bodyPr>
          <a:lstStyle>
            <a:lvl1pPr marL="0" indent="0">
              <a:buNone/>
              <a:defRPr sz="1600" b="0" cap="all" spc="100" baseline="0">
                <a:solidFill>
                  <a:schemeClr val="accent5"/>
                </a:solidFill>
              </a:defRPr>
            </a:lvl1pPr>
            <a:lvl2pPr marL="3200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653143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 marL="96012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 marL="12344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B3E367-F942-8BB6-D9E8-9A34153727DD}"/>
              </a:ext>
            </a:extLst>
          </p:cNvPr>
          <p:cNvCxnSpPr>
            <a:cxnSpLocks/>
          </p:cNvCxnSpPr>
          <p:nvPr/>
        </p:nvCxnSpPr>
        <p:spPr>
          <a:xfrm>
            <a:off x="728530" y="1231503"/>
            <a:ext cx="609600" cy="0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D1974F48-B56A-76FA-194F-C98250868C1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758397" y="6410375"/>
            <a:ext cx="1281830" cy="227296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ALLEGRO CONFIDENTIAL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C6308C9-43B2-313A-39E5-1A00E89A9C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6410375"/>
            <a:ext cx="4077500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</p:spTree>
    <p:extLst>
      <p:ext uri="{BB962C8B-B14F-4D97-AF65-F5344CB8AC3E}">
        <p14:creationId xmlns:p14="http://schemas.microsoft.com/office/powerpoint/2010/main" val="312435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R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66293FEA-FF8A-E394-0687-4FFA3E54281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30238" y="4162473"/>
            <a:ext cx="5410199" cy="200972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600"/>
            </a:lvl1pPr>
            <a:lvl2pPr marL="228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400"/>
            </a:lvl2pPr>
            <a:lvl3pPr marL="54864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200"/>
            </a:lvl3pPr>
            <a:lvl4pPr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200"/>
            </a:lvl4pPr>
            <a:lvl5pPr marL="128016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Google Shape;420;p50">
            <a:extLst>
              <a:ext uri="{FF2B5EF4-FFF2-40B4-BE49-F238E27FC236}">
                <a16:creationId xmlns:a16="http://schemas.microsoft.com/office/drawing/2014/main" id="{FB8AECA4-8D3A-C29C-50D2-3F2CAF7332E5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6342260" y="0"/>
            <a:ext cx="58497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7" name="Google Shape;166;p17">
            <a:extLst>
              <a:ext uri="{FF2B5EF4-FFF2-40B4-BE49-F238E27FC236}">
                <a16:creationId xmlns:a16="http://schemas.microsoft.com/office/drawing/2014/main" id="{E71A3600-3DEF-C6A4-5612-78F1F521FC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538828"/>
            <a:ext cx="5430627" cy="1499772"/>
          </a:xfrm>
          <a:prstGeom prst="rect">
            <a:avLst/>
          </a:prstGeom>
        </p:spPr>
        <p:txBody>
          <a:bodyPr spcFirstLastPara="1" wrap="square" lIns="91440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200" b="1">
                <a:solidFill>
                  <a:schemeClr val="tx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2345D27-CD17-07F6-182B-DE0BEE257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587897"/>
            <a:ext cx="5430627" cy="329321"/>
          </a:xfrm>
          <a:prstGeom prst="rect">
            <a:avLst/>
          </a:prstGeom>
        </p:spPr>
        <p:txBody>
          <a:bodyPr wrap="square" lIns="91440" anchor="b">
            <a:spAutoFit/>
          </a:bodyPr>
          <a:lstStyle>
            <a:lvl1pPr marL="0" indent="0">
              <a:buNone/>
              <a:defRPr sz="1600" b="0" cap="all" spc="100" baseline="0">
                <a:solidFill>
                  <a:schemeClr val="accent5"/>
                </a:solidFill>
              </a:defRPr>
            </a:lvl1pPr>
            <a:lvl2pPr marL="3200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653143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 marL="96012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 marL="12344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B3E367-F942-8BB6-D9E8-9A34153727DD}"/>
              </a:ext>
            </a:extLst>
          </p:cNvPr>
          <p:cNvCxnSpPr>
            <a:cxnSpLocks/>
          </p:cNvCxnSpPr>
          <p:nvPr/>
        </p:nvCxnSpPr>
        <p:spPr>
          <a:xfrm>
            <a:off x="728530" y="2286000"/>
            <a:ext cx="609600" cy="0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FF655930-FF68-6A3D-450E-78DAAA00D7F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657833" y="6348683"/>
            <a:ext cx="229368" cy="307777"/>
          </a:xfrm>
          <a:prstGeom prst="rect">
            <a:avLst/>
          </a:prstGeom>
        </p:spPr>
        <p:txBody>
          <a:bodyPr/>
          <a:lstStyle/>
          <a:p>
            <a:fld id="{18128454-F6B5-5347-810A-B5C3D3E8A11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D1974F48-B56A-76FA-194F-C98250868C1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758397" y="6410375"/>
            <a:ext cx="1281830" cy="227296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ALLEGRO CONFIDENTIAL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C6308C9-43B2-313A-39E5-1A00E89A9C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6410375"/>
            <a:ext cx="4077500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</p:spTree>
    <p:extLst>
      <p:ext uri="{BB962C8B-B14F-4D97-AF65-F5344CB8AC3E}">
        <p14:creationId xmlns:p14="http://schemas.microsoft.com/office/powerpoint/2010/main" val="59314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Le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20;p50">
            <a:extLst>
              <a:ext uri="{FF2B5EF4-FFF2-40B4-BE49-F238E27FC236}">
                <a16:creationId xmlns:a16="http://schemas.microsoft.com/office/drawing/2014/main" id="{AA63B8FB-4AF5-1ABF-8D6B-5343C9372CFD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585216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6" name="Google Shape;166;p17">
            <a:extLst>
              <a:ext uri="{FF2B5EF4-FFF2-40B4-BE49-F238E27FC236}">
                <a16:creationId xmlns:a16="http://schemas.microsoft.com/office/drawing/2014/main" id="{F82A5E3C-49D1-CB99-97D4-D50B600091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72200" y="2538827"/>
            <a:ext cx="5431779" cy="1499771"/>
          </a:xfrm>
          <a:prstGeom prst="rect">
            <a:avLst/>
          </a:prstGeom>
        </p:spPr>
        <p:txBody>
          <a:bodyPr spcFirstLastPara="1" wrap="square" lIns="91440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200" b="1">
                <a:solidFill>
                  <a:schemeClr val="tx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BB2A913-8756-2E05-9AB3-27BC5A4650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72200" y="1587897"/>
            <a:ext cx="5431779" cy="329321"/>
          </a:xfrm>
          <a:prstGeom prst="rect">
            <a:avLst/>
          </a:prstGeom>
        </p:spPr>
        <p:txBody>
          <a:bodyPr wrap="square" lIns="91440" anchor="b">
            <a:spAutoFit/>
          </a:bodyPr>
          <a:lstStyle>
            <a:lvl1pPr marL="0" indent="0">
              <a:buNone/>
              <a:defRPr sz="1600" b="0" cap="all" spc="100" baseline="0">
                <a:solidFill>
                  <a:schemeClr val="accent5"/>
                </a:solidFill>
              </a:defRPr>
            </a:lvl1pPr>
            <a:lvl2pPr marL="3200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653143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 marL="96012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 marL="12344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4DE474-D671-5A3D-0242-B8224CE673C6}"/>
              </a:ext>
            </a:extLst>
          </p:cNvPr>
          <p:cNvCxnSpPr>
            <a:cxnSpLocks/>
          </p:cNvCxnSpPr>
          <p:nvPr/>
        </p:nvCxnSpPr>
        <p:spPr>
          <a:xfrm>
            <a:off x="6205670" y="2286000"/>
            <a:ext cx="609600" cy="0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86080DA1-2547-1A32-C4EB-D1DBD2533FB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72200" y="4145671"/>
            <a:ext cx="5410200" cy="20265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232BC42-B17C-AB91-0DE5-D2A3B22B4A5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8799359" y="6410375"/>
            <a:ext cx="1281830" cy="227296"/>
          </a:xfrm>
        </p:spPr>
        <p:txBody>
          <a:bodyPr/>
          <a:lstStyle/>
          <a:p>
            <a:r>
              <a:rPr lang="en-US"/>
              <a:t>ALLEGRO CONFIDENTIAL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A84C3D19-88C2-F949-D1C8-43F5276939E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657833" y="6348683"/>
            <a:ext cx="229368" cy="307777"/>
          </a:xfrm>
          <a:prstGeom prst="rect">
            <a:avLst/>
          </a:prstGeom>
        </p:spPr>
        <p:txBody>
          <a:bodyPr/>
          <a:lstStyle/>
          <a:p>
            <a:fld id="{18128454-F6B5-5347-810A-B5C3D3E8A1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287FB8A-DB4E-F4E7-CFE8-FCEFB1B654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2200" y="6410375"/>
            <a:ext cx="2627159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not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</p:spTree>
    <p:extLst>
      <p:ext uri="{BB962C8B-B14F-4D97-AF65-F5344CB8AC3E}">
        <p14:creationId xmlns:p14="http://schemas.microsoft.com/office/powerpoint/2010/main" val="49823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Indust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F1C700-39AE-3E22-7900-482F99B1C3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81"/>
            <a:ext cx="12192000" cy="68572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65927A-A9A6-8E8E-BF36-2A3ABB9A7DA8}"/>
              </a:ext>
            </a:extLst>
          </p:cNvPr>
          <p:cNvSpPr/>
          <p:nvPr userDrawn="1"/>
        </p:nvSpPr>
        <p:spPr>
          <a:xfrm>
            <a:off x="0" y="0"/>
            <a:ext cx="9512968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35000">
                <a:schemeClr val="tx1">
                  <a:alpha val="30094"/>
                </a:schemeClr>
              </a:gs>
            </a:gsLst>
            <a:lin ang="0" scaled="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66;p17">
            <a:extLst>
              <a:ext uri="{FF2B5EF4-FFF2-40B4-BE49-F238E27FC236}">
                <a16:creationId xmlns:a16="http://schemas.microsoft.com/office/drawing/2014/main" id="{8DF2CF62-0BB6-54C4-63CC-78DB6353C6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5000" y="2514600"/>
            <a:ext cx="6375400" cy="1295400"/>
          </a:xfrm>
          <a:prstGeom prst="rect">
            <a:avLst/>
          </a:prstGeom>
        </p:spPr>
        <p:txBody>
          <a:bodyPr spcFirstLastPara="1" wrap="square" lIns="9144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6DA2712-001A-CE4F-EBCD-A1CC482625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5000" y="1534046"/>
            <a:ext cx="6375400" cy="358944"/>
          </a:xfrm>
          <a:prstGeom prst="rect">
            <a:avLst/>
          </a:prstGeom>
        </p:spPr>
        <p:txBody>
          <a:bodyPr wrap="square" lIns="137160" anchor="b">
            <a:spAutoFit/>
          </a:bodyPr>
          <a:lstStyle>
            <a:lvl1pPr marL="0" indent="0">
              <a:buNone/>
              <a:defRPr sz="1800" b="0" i="0" cap="all" spc="100" baseline="0">
                <a:solidFill>
                  <a:schemeClr val="accent2"/>
                </a:solidFill>
              </a:defRPr>
            </a:lvl1pPr>
            <a:lvl2pPr marL="3200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653143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 marL="96012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 marL="12344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690DCB15-8210-C17A-A074-D7613E3EC9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5000" y="3962400"/>
            <a:ext cx="6375400" cy="238605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94360" indent="0">
              <a:buNone/>
              <a:defRPr>
                <a:solidFill>
                  <a:schemeClr val="bg1"/>
                </a:solidFill>
              </a:defRPr>
            </a:lvl3pPr>
            <a:lvl4pPr marL="960120" indent="0">
              <a:buNone/>
              <a:defRPr>
                <a:solidFill>
                  <a:schemeClr val="bg1"/>
                </a:solidFill>
              </a:defRPr>
            </a:lvl4pPr>
            <a:lvl5pPr marL="13258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502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Four Imag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CC2AFE7E-33A2-F5DC-EDC8-BCBEC03FBCC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30238" y="4162473"/>
            <a:ext cx="5465762" cy="2009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Google Shape;420;p50">
            <a:extLst>
              <a:ext uri="{FF2B5EF4-FFF2-40B4-BE49-F238E27FC236}">
                <a16:creationId xmlns:a16="http://schemas.microsoft.com/office/drawing/2014/main" id="{823371E7-5F75-1331-2885-3879FD6DFD1A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6342260" y="1600200"/>
            <a:ext cx="2573137" cy="2240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7" name="Google Shape;166;p17">
            <a:extLst>
              <a:ext uri="{FF2B5EF4-FFF2-40B4-BE49-F238E27FC236}">
                <a16:creationId xmlns:a16="http://schemas.microsoft.com/office/drawing/2014/main" id="{98494859-0996-D007-C822-9283AD01F9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538828"/>
            <a:ext cx="5486400" cy="1499772"/>
          </a:xfrm>
          <a:prstGeom prst="rect">
            <a:avLst/>
          </a:prstGeom>
        </p:spPr>
        <p:txBody>
          <a:bodyPr spcFirstLastPara="1" wrap="square" lIns="91440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200" b="1">
                <a:solidFill>
                  <a:schemeClr val="tx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B8A00B7-8B0D-9494-846D-8FBC8C6B6D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587897"/>
            <a:ext cx="5486400" cy="329321"/>
          </a:xfrm>
          <a:prstGeom prst="rect">
            <a:avLst/>
          </a:prstGeom>
        </p:spPr>
        <p:txBody>
          <a:bodyPr wrap="square" lIns="91440" anchor="b">
            <a:spAutoFit/>
          </a:bodyPr>
          <a:lstStyle>
            <a:lvl1pPr marL="0" indent="0">
              <a:buNone/>
              <a:defRPr sz="1600" b="0" cap="all" spc="100" baseline="0">
                <a:solidFill>
                  <a:schemeClr val="accent5"/>
                </a:solidFill>
              </a:defRPr>
            </a:lvl1pPr>
            <a:lvl2pPr marL="3200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653143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 marL="96012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 marL="12344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CDA547F-9B05-4796-FFDC-8C16FB95C98A}"/>
              </a:ext>
            </a:extLst>
          </p:cNvPr>
          <p:cNvCxnSpPr>
            <a:cxnSpLocks/>
          </p:cNvCxnSpPr>
          <p:nvPr/>
        </p:nvCxnSpPr>
        <p:spPr>
          <a:xfrm>
            <a:off x="728530" y="2286000"/>
            <a:ext cx="609600" cy="0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Google Shape;420;p50">
            <a:extLst>
              <a:ext uri="{FF2B5EF4-FFF2-40B4-BE49-F238E27FC236}">
                <a16:creationId xmlns:a16="http://schemas.microsoft.com/office/drawing/2014/main" id="{13254992-25F2-9C42-246D-6C45AB057130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9009262" y="1600200"/>
            <a:ext cx="2573138" cy="2239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1" name="Google Shape;420;p50">
            <a:extLst>
              <a:ext uri="{FF2B5EF4-FFF2-40B4-BE49-F238E27FC236}">
                <a16:creationId xmlns:a16="http://schemas.microsoft.com/office/drawing/2014/main" id="{7ACBCB9B-F4EF-3596-F575-D87A526F1F4E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6342263" y="3932313"/>
            <a:ext cx="2573137" cy="2240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2" name="Google Shape;420;p50">
            <a:extLst>
              <a:ext uri="{FF2B5EF4-FFF2-40B4-BE49-F238E27FC236}">
                <a16:creationId xmlns:a16="http://schemas.microsoft.com/office/drawing/2014/main" id="{7707FF97-0B46-83B5-8A86-2D54EDF683B6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9009262" y="3932314"/>
            <a:ext cx="2569464" cy="2239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3" name="Footer Placeholder 8">
            <a:extLst>
              <a:ext uri="{FF2B5EF4-FFF2-40B4-BE49-F238E27FC236}">
                <a16:creationId xmlns:a16="http://schemas.microsoft.com/office/drawing/2014/main" id="{0A5553DC-EAF1-0861-8CEC-3DA22475610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390367" y="6410375"/>
            <a:ext cx="1411266" cy="227296"/>
          </a:xfrm>
        </p:spPr>
        <p:txBody>
          <a:bodyPr/>
          <a:lstStyle/>
          <a:p>
            <a:r>
              <a:rPr lang="en-US"/>
              <a:t>ALLEGRO CONFIDENTIAL</a:t>
            </a: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E7471452-0AD0-FD4E-1AEE-2ADAB7F5EBB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657833" y="6348683"/>
            <a:ext cx="229368" cy="307777"/>
          </a:xfrm>
          <a:prstGeom prst="rect">
            <a:avLst/>
          </a:prstGeom>
        </p:spPr>
        <p:txBody>
          <a:bodyPr/>
          <a:lstStyle/>
          <a:p>
            <a:fld id="{18128454-F6B5-5347-810A-B5C3D3E8A11D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EE9E68C-1B61-4550-A636-5E3695DA70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6410375"/>
            <a:ext cx="4581168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</p:spTree>
    <p:extLst>
      <p:ext uri="{BB962C8B-B14F-4D97-AF65-F5344CB8AC3E}">
        <p14:creationId xmlns:p14="http://schemas.microsoft.com/office/powerpoint/2010/main" val="17412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Four Image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AF401D0C-82BB-3286-8F83-0E051CA17E3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16638" y="4162472"/>
            <a:ext cx="5465762" cy="2050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Google Shape;166;p17">
            <a:extLst>
              <a:ext uri="{FF2B5EF4-FFF2-40B4-BE49-F238E27FC236}">
                <a16:creationId xmlns:a16="http://schemas.microsoft.com/office/drawing/2014/main" id="{34812EF8-3E65-CD5B-26C3-8B7378D39F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0" y="2538828"/>
            <a:ext cx="5486400" cy="1499772"/>
          </a:xfrm>
          <a:prstGeom prst="rect">
            <a:avLst/>
          </a:prstGeom>
        </p:spPr>
        <p:txBody>
          <a:bodyPr spcFirstLastPara="1" wrap="square" lIns="91440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200" b="1">
                <a:solidFill>
                  <a:schemeClr val="tx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843F4BD-0674-B5EE-7126-FA8627C38E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587897"/>
            <a:ext cx="5486400" cy="329321"/>
          </a:xfrm>
          <a:prstGeom prst="rect">
            <a:avLst/>
          </a:prstGeom>
        </p:spPr>
        <p:txBody>
          <a:bodyPr wrap="square" lIns="91440" anchor="b">
            <a:spAutoFit/>
          </a:bodyPr>
          <a:lstStyle>
            <a:lvl1pPr marL="0" indent="0">
              <a:buNone/>
              <a:defRPr sz="1600" b="0" cap="all" spc="100" baseline="0">
                <a:solidFill>
                  <a:schemeClr val="accent5"/>
                </a:solidFill>
              </a:defRPr>
            </a:lvl1pPr>
            <a:lvl2pPr marL="3200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653143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 marL="96012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 marL="12344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472E7F-F391-FFEA-EE0D-C5FFB05C73F4}"/>
              </a:ext>
            </a:extLst>
          </p:cNvPr>
          <p:cNvCxnSpPr>
            <a:cxnSpLocks/>
          </p:cNvCxnSpPr>
          <p:nvPr/>
        </p:nvCxnSpPr>
        <p:spPr>
          <a:xfrm>
            <a:off x="6214930" y="2286000"/>
            <a:ext cx="609600" cy="0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Google Shape;420;p50">
            <a:extLst>
              <a:ext uri="{FF2B5EF4-FFF2-40B4-BE49-F238E27FC236}">
                <a16:creationId xmlns:a16="http://schemas.microsoft.com/office/drawing/2014/main" id="{0421997A-3B32-49C8-8CEB-2869646915A3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609600" y="1614560"/>
            <a:ext cx="2573137" cy="2240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0" name="Google Shape;420;p50">
            <a:extLst>
              <a:ext uri="{FF2B5EF4-FFF2-40B4-BE49-F238E27FC236}">
                <a16:creationId xmlns:a16="http://schemas.microsoft.com/office/drawing/2014/main" id="{8E3B4AC6-D667-FADE-FB3E-69F71180E53A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3276602" y="1614560"/>
            <a:ext cx="2573138" cy="2239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1" name="Google Shape;420;p50">
            <a:extLst>
              <a:ext uri="{FF2B5EF4-FFF2-40B4-BE49-F238E27FC236}">
                <a16:creationId xmlns:a16="http://schemas.microsoft.com/office/drawing/2014/main" id="{433D907B-B957-9C83-A024-0669ADF66F13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609600" y="3931920"/>
            <a:ext cx="2573137" cy="2240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2" name="Google Shape;420;p50">
            <a:extLst>
              <a:ext uri="{FF2B5EF4-FFF2-40B4-BE49-F238E27FC236}">
                <a16:creationId xmlns:a16="http://schemas.microsoft.com/office/drawing/2014/main" id="{406C704A-6848-8001-CC07-AC5BF129EAAD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3276602" y="3931920"/>
            <a:ext cx="2569464" cy="2239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65AED06-A888-B805-F8DF-583F6943E50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390367" y="6410375"/>
            <a:ext cx="1411266" cy="227296"/>
          </a:xfrm>
        </p:spPr>
        <p:txBody>
          <a:bodyPr/>
          <a:lstStyle/>
          <a:p>
            <a:r>
              <a:rPr lang="en-US"/>
              <a:t>ALLEGRO CONFIDENTIAL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786EAA39-5D3B-9FAF-3F37-B78CD151115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657833" y="6348683"/>
            <a:ext cx="229368" cy="307777"/>
          </a:xfrm>
          <a:prstGeom prst="rect">
            <a:avLst/>
          </a:prstGeom>
        </p:spPr>
        <p:txBody>
          <a:bodyPr/>
          <a:lstStyle/>
          <a:p>
            <a:fld id="{18128454-F6B5-5347-810A-B5C3D3E8A11D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02469A2-6FC9-20FA-7EE4-4E32545283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6410375"/>
            <a:ext cx="4581168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</p:spTree>
    <p:extLst>
      <p:ext uri="{BB962C8B-B14F-4D97-AF65-F5344CB8AC3E}">
        <p14:creationId xmlns:p14="http://schemas.microsoft.com/office/powerpoint/2010/main" val="97332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61A476-F224-F7CC-846C-6210422B0E2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657833" y="6348683"/>
            <a:ext cx="229368" cy="307777"/>
          </a:xfrm>
          <a:prstGeom prst="rect">
            <a:avLst/>
          </a:prstGeom>
        </p:spPr>
        <p:txBody>
          <a:bodyPr/>
          <a:lstStyle/>
          <a:p>
            <a:fld id="{18128454-F6B5-5347-810A-B5C3D3E8A11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F3BCC7-7E52-27CF-906A-C689C3AE408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" y="1600200"/>
            <a:ext cx="5308168" cy="251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79A427C-EAFA-97C1-C694-5F9AA1C4912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9600" y="4343400"/>
            <a:ext cx="5308168" cy="1828800"/>
          </a:xfrm>
          <a:prstGeom prst="roundRect">
            <a:avLst>
              <a:gd name="adj" fmla="val 5070"/>
            </a:avLst>
          </a:prstGeom>
          <a:solidFill>
            <a:schemeClr val="bg1">
              <a:lumMod val="95000"/>
            </a:schemeClr>
          </a:solidFill>
        </p:spPr>
        <p:txBody>
          <a:bodyPr lIns="182880" tIns="182880" rIns="91440"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DAA9CE66-71CA-A8CC-C752-6928B138C97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92312" y="1600200"/>
            <a:ext cx="5290088" cy="251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Content Placeholder 11">
            <a:extLst>
              <a:ext uri="{FF2B5EF4-FFF2-40B4-BE49-F238E27FC236}">
                <a16:creationId xmlns:a16="http://schemas.microsoft.com/office/drawing/2014/main" id="{81E7F97E-F4B0-D8F2-E93B-8AC77BC7294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92312" y="4343400"/>
            <a:ext cx="5290088" cy="1828800"/>
          </a:xfrm>
          <a:prstGeom prst="roundRect">
            <a:avLst>
              <a:gd name="adj" fmla="val 5070"/>
            </a:avLst>
          </a:prstGeom>
          <a:solidFill>
            <a:schemeClr val="bg1">
              <a:lumMod val="95000"/>
            </a:schemeClr>
          </a:solidFill>
        </p:spPr>
        <p:txBody>
          <a:bodyPr lIns="182880" tIns="182880" rIns="91440"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C96C2C-76C9-15E1-7A83-A4582BFDB917}"/>
              </a:ext>
            </a:extLst>
          </p:cNvPr>
          <p:cNvCxnSpPr/>
          <p:nvPr/>
        </p:nvCxnSpPr>
        <p:spPr>
          <a:xfrm>
            <a:off x="6096000" y="1600200"/>
            <a:ext cx="0" cy="4572000"/>
          </a:xfrm>
          <a:prstGeom prst="line">
            <a:avLst/>
          </a:prstGeom>
          <a:noFill/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8FBECA61-2278-D525-775F-228F155DB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04A97C-B885-3419-DA9B-4C05C89E7B9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ALLEGRO CONFIDENTIAL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9FC3226-7E11-A6A4-A5ED-783840E6B5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6410375"/>
            <a:ext cx="4581168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</p:spTree>
    <p:extLst>
      <p:ext uri="{BB962C8B-B14F-4D97-AF65-F5344CB8AC3E}">
        <p14:creationId xmlns:p14="http://schemas.microsoft.com/office/powerpoint/2010/main" val="272306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F3BCC7-7E52-27CF-906A-C689C3AE408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" y="1600200"/>
            <a:ext cx="3505200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0A068B4E-294D-59C7-AE1A-BBAD226B2E1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419601" y="1600200"/>
            <a:ext cx="3359670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98F41FD4-53D5-3932-B769-3939125094E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084080" y="1600200"/>
            <a:ext cx="3498316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5CB24E4-1EAE-6923-1FE2-EB754191AD4C}"/>
              </a:ext>
            </a:extLst>
          </p:cNvPr>
          <p:cNvCxnSpPr>
            <a:cxnSpLocks/>
          </p:cNvCxnSpPr>
          <p:nvPr/>
        </p:nvCxnSpPr>
        <p:spPr>
          <a:xfrm>
            <a:off x="4267200" y="1600200"/>
            <a:ext cx="0" cy="4572000"/>
          </a:xfrm>
          <a:prstGeom prst="line">
            <a:avLst/>
          </a:prstGeom>
          <a:noFill/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9E0F2A-DA6B-3B0E-11F5-6D539F945061}"/>
              </a:ext>
            </a:extLst>
          </p:cNvPr>
          <p:cNvCxnSpPr>
            <a:cxnSpLocks/>
          </p:cNvCxnSpPr>
          <p:nvPr/>
        </p:nvCxnSpPr>
        <p:spPr>
          <a:xfrm>
            <a:off x="7931675" y="1600200"/>
            <a:ext cx="0" cy="4572000"/>
          </a:xfrm>
          <a:prstGeom prst="line">
            <a:avLst/>
          </a:prstGeom>
          <a:noFill/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E1836C9-98CC-FEE4-D197-E92DCC8C78F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657833" y="6348683"/>
            <a:ext cx="229368" cy="307777"/>
          </a:xfrm>
          <a:prstGeom prst="rect">
            <a:avLst/>
          </a:prstGeom>
        </p:spPr>
        <p:txBody>
          <a:bodyPr/>
          <a:lstStyle/>
          <a:p>
            <a:fld id="{18128454-F6B5-5347-810A-B5C3D3E8A11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ACA8C34-D2BF-7C93-19D7-97DD463E15D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ALLEGRO CONFIDENTIAL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6234059-B8A6-CDAD-4398-FE71C44308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599" y="6410375"/>
            <a:ext cx="4581168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541F38-25B7-34DF-A699-DF233DD92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612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339C275C-772B-D2D7-559F-9647D612719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000996" y="1600200"/>
            <a:ext cx="3581405" cy="4572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00C19A0-1111-08FB-83C2-51F47135D0F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43398" y="1600200"/>
            <a:ext cx="3505202" cy="4572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0D38206-6F27-C23C-BF0C-296D78926C5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599" y="1600200"/>
            <a:ext cx="3581401" cy="4572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61A476-F224-F7CC-846C-6210422B0E2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657833" y="6348683"/>
            <a:ext cx="229368" cy="307777"/>
          </a:xfrm>
          <a:prstGeom prst="rect">
            <a:avLst/>
          </a:prstGeom>
        </p:spPr>
        <p:txBody>
          <a:bodyPr/>
          <a:lstStyle/>
          <a:p>
            <a:fld id="{18128454-F6B5-5347-810A-B5C3D3E8A11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F3BCC7-7E52-27CF-906A-C689C3AE408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598" y="2286000"/>
            <a:ext cx="3581403" cy="3886200"/>
          </a:xfrm>
          <a:prstGeom prst="rect">
            <a:avLst/>
          </a:prstGeom>
          <a:gradFill>
            <a:gsLst>
              <a:gs pos="99000">
                <a:schemeClr val="tx1">
                  <a:alpha val="79188"/>
                </a:schemeClr>
              </a:gs>
              <a:gs pos="9000">
                <a:schemeClr val="tx1">
                  <a:alpha val="0"/>
                </a:schemeClr>
              </a:gs>
            </a:gsLst>
            <a:lin ang="5400000" scaled="1"/>
          </a:gradFill>
        </p:spPr>
        <p:txBody>
          <a:bodyPr lIns="91440" tIns="1005840" rIns="91440"/>
          <a:lstStyle>
            <a:lvl1pPr marL="0" indent="0" algn="ctr">
              <a:spcAft>
                <a:spcPts val="1200"/>
              </a:spcAft>
              <a:buNone/>
              <a:defRPr lang="en-US" sz="2800" b="1" i="0" u="none" strike="noStrike" kern="1200" cap="none" spc="0" baseline="0" dirty="0" smtClean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lang="en-US" sz="1600" b="1" i="0" u="none" strike="noStrike" kern="1200" cap="none" spc="0" baseline="0" dirty="0" smtClean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Gibson Book" pitchFamily="2" charset="77"/>
                <a:cs typeface="Arial"/>
                <a:sym typeface="Arial"/>
              </a:defRPr>
            </a:lvl2pPr>
            <a:lvl3pPr marL="0" indent="0" algn="ctr">
              <a:buNone/>
              <a:defRPr sz="1400">
                <a:solidFill>
                  <a:schemeClr val="bg1"/>
                </a:solidFill>
              </a:defRPr>
            </a:lvl3pPr>
            <a:lvl4pPr marL="960120" indent="0" algn="ctr">
              <a:buNone/>
              <a:defRPr>
                <a:solidFill>
                  <a:schemeClr val="bg1"/>
                </a:solidFill>
              </a:defRPr>
            </a:lvl4pPr>
          </a:lstStyle>
          <a:p>
            <a:pPr marL="0" marR="0" lv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5"/>
              </a:buClr>
              <a:buSzPct val="80000"/>
              <a:buFont typeface="Wingdings" pitchFamily="2" charset="2"/>
              <a:buNone/>
              <a:tabLst/>
            </a:pPr>
            <a:r>
              <a:rPr lang="en-US"/>
              <a:t>Click to edit Master text styles</a:t>
            </a:r>
          </a:p>
          <a:p>
            <a:pPr marL="0" marR="0" lvl="1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5"/>
              </a:buClr>
              <a:buSzPct val="80000"/>
              <a:buFont typeface="Wingdings" pitchFamily="2" charset="2"/>
              <a:buNone/>
              <a:tabLst/>
            </a:pPr>
            <a:r>
              <a:rPr lang="en-US"/>
              <a:t>Second level</a:t>
            </a:r>
          </a:p>
          <a:p>
            <a:pPr marL="0" marR="0" lvl="2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5"/>
              </a:buClr>
              <a:buSzPct val="80000"/>
              <a:buFont typeface="Wingdings" pitchFamily="2" charset="2"/>
              <a:buNone/>
              <a:tabLst/>
            </a:pPr>
            <a:r>
              <a:rPr lang="en-US"/>
              <a:t>Third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B14D2E-9FD1-70A2-3504-0681320A4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52D89ACA-CCE8-F229-5A8D-3C017D863BA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43398" y="2286000"/>
            <a:ext cx="3505202" cy="3886200"/>
          </a:xfrm>
          <a:prstGeom prst="rect">
            <a:avLst/>
          </a:prstGeom>
          <a:gradFill>
            <a:gsLst>
              <a:gs pos="99000">
                <a:schemeClr val="tx1">
                  <a:alpha val="79188"/>
                </a:schemeClr>
              </a:gs>
              <a:gs pos="9000">
                <a:schemeClr val="tx1">
                  <a:alpha val="0"/>
                </a:schemeClr>
              </a:gs>
            </a:gsLst>
            <a:lin ang="5400000" scaled="1"/>
          </a:gradFill>
        </p:spPr>
        <p:txBody>
          <a:bodyPr lIns="91440" tIns="1005840" rIns="91440"/>
          <a:lstStyle>
            <a:lvl1pPr marL="0" indent="0" algn="ctr">
              <a:spcAft>
                <a:spcPts val="1200"/>
              </a:spcAft>
              <a:buNone/>
              <a:defRPr lang="en-US" sz="2800" b="1" i="0" u="none" strike="noStrike" kern="1200" cap="none" spc="0" baseline="0" dirty="0" smtClean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lang="en-US" sz="1600" b="1" i="0" u="none" strike="noStrike" kern="1200" cap="none" spc="0" baseline="0" dirty="0" smtClean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Gibson Book" pitchFamily="2" charset="77"/>
                <a:cs typeface="Arial"/>
                <a:sym typeface="Arial"/>
              </a:defRPr>
            </a:lvl2pPr>
            <a:lvl3pPr marL="0" indent="0" algn="ctr">
              <a:buNone/>
              <a:defRPr lang="en-US" sz="1400" b="0" i="0" u="none" strike="noStrike" kern="1200" cap="none" spc="0" baseline="0" dirty="0" smtClean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Gibson Book" pitchFamily="2" charset="77"/>
                <a:cs typeface="Arial"/>
                <a:sym typeface="Arial"/>
              </a:defRPr>
            </a:lvl3pPr>
            <a:lvl4pPr marL="960120" indent="0" algn="ctr">
              <a:buNone/>
              <a:defRPr>
                <a:solidFill>
                  <a:schemeClr val="bg1"/>
                </a:solidFill>
              </a:defRPr>
            </a:lvl4pPr>
          </a:lstStyle>
          <a:p>
            <a:pPr marL="0" marR="0" lv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5"/>
              </a:buClr>
              <a:buSzPct val="80000"/>
              <a:buFont typeface="Wingdings" pitchFamily="2" charset="2"/>
              <a:buNone/>
              <a:tabLst/>
            </a:pPr>
            <a:r>
              <a:rPr lang="en-US"/>
              <a:t>Click to edit Master text styles</a:t>
            </a:r>
          </a:p>
          <a:p>
            <a:pPr marL="0" marR="0" lvl="1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5"/>
              </a:buClr>
              <a:buSzPct val="80000"/>
              <a:buFont typeface="Wingdings" pitchFamily="2" charset="2"/>
              <a:buNone/>
              <a:tabLst/>
            </a:pPr>
            <a:r>
              <a:rPr lang="en-US"/>
              <a:t>Second level</a:t>
            </a:r>
          </a:p>
          <a:p>
            <a:pPr marL="0" marR="0" lvl="2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5"/>
              </a:buClr>
              <a:buSzPct val="80000"/>
              <a:buFont typeface="Wingdings" pitchFamily="2" charset="2"/>
              <a:buNone/>
              <a:tabLst/>
            </a:pPr>
            <a:r>
              <a:rPr lang="en-US"/>
              <a:t>Third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CFD532-13BE-44F2-AFF6-054DBC737EF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ALLEGRO CONFIDENTIAL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5BEEC07-06D2-FEF2-106D-0457883CCD2E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000996" y="2286000"/>
            <a:ext cx="3581404" cy="3886200"/>
          </a:xfrm>
          <a:prstGeom prst="rect">
            <a:avLst/>
          </a:prstGeom>
          <a:gradFill>
            <a:gsLst>
              <a:gs pos="99000">
                <a:schemeClr val="tx1">
                  <a:alpha val="79188"/>
                </a:schemeClr>
              </a:gs>
              <a:gs pos="9000">
                <a:schemeClr val="tx1">
                  <a:alpha val="0"/>
                </a:schemeClr>
              </a:gs>
            </a:gsLst>
            <a:lin ang="5400000" scaled="1"/>
          </a:gradFill>
        </p:spPr>
        <p:txBody>
          <a:bodyPr lIns="91440" tIns="1005840" rIns="91440"/>
          <a:lstStyle>
            <a:lvl1pPr marL="0" indent="0" algn="ctr">
              <a:spcAft>
                <a:spcPts val="1200"/>
              </a:spcAft>
              <a:buNone/>
              <a:defRPr lang="en-US" sz="2800" b="1" i="0" u="none" strike="noStrike" kern="1200" cap="none" spc="0" baseline="0" dirty="0" smtClean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lang="en-US" sz="1600" b="1" i="0" u="none" strike="noStrike" kern="1200" cap="none" spc="0" baseline="0" dirty="0" smtClean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Gibson Book" pitchFamily="2" charset="77"/>
                <a:cs typeface="Arial"/>
                <a:sym typeface="Arial"/>
              </a:defRPr>
            </a:lvl2pPr>
            <a:lvl3pPr marL="0" indent="0" algn="ctr">
              <a:buNone/>
              <a:defRPr lang="en-US" sz="1400" b="0" i="0" u="none" strike="noStrike" kern="1200" cap="none" spc="0" baseline="0" dirty="0" smtClean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Gibson Book" pitchFamily="2" charset="77"/>
                <a:cs typeface="Arial"/>
                <a:sym typeface="Arial"/>
              </a:defRPr>
            </a:lvl3pPr>
            <a:lvl4pPr marL="960120" indent="0" algn="ctr">
              <a:buNone/>
              <a:defRPr>
                <a:solidFill>
                  <a:schemeClr val="bg1"/>
                </a:solidFill>
              </a:defRPr>
            </a:lvl4pPr>
          </a:lstStyle>
          <a:p>
            <a:pPr marL="0" marR="0" lv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5"/>
              </a:buClr>
              <a:buSzPct val="80000"/>
              <a:buFont typeface="Wingdings" pitchFamily="2" charset="2"/>
              <a:buNone/>
              <a:tabLst/>
            </a:pPr>
            <a:r>
              <a:rPr lang="en-US"/>
              <a:t>Click to edit Master text styles</a:t>
            </a:r>
          </a:p>
          <a:p>
            <a:pPr marL="0" marR="0" lvl="1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5"/>
              </a:buClr>
              <a:buSzPct val="80000"/>
              <a:buFont typeface="Wingdings" pitchFamily="2" charset="2"/>
              <a:buNone/>
              <a:tabLst/>
            </a:pPr>
            <a:r>
              <a:rPr lang="en-US"/>
              <a:t>Second level</a:t>
            </a:r>
          </a:p>
          <a:p>
            <a:pPr marL="0" marR="0" lvl="2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5"/>
              </a:buClr>
              <a:buSzPct val="80000"/>
              <a:buFont typeface="Wingdings" pitchFamily="2" charset="2"/>
              <a:buNone/>
              <a:tabLst/>
            </a:pPr>
            <a:r>
              <a:rPr lang="en-US"/>
              <a:t>Third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63B8FA4-1D37-F78B-4212-5A18C92FB6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6410375"/>
            <a:ext cx="4581168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</p:spTree>
    <p:extLst>
      <p:ext uri="{BB962C8B-B14F-4D97-AF65-F5344CB8AC3E}">
        <p14:creationId xmlns:p14="http://schemas.microsoft.com/office/powerpoint/2010/main" val="400658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with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268333C-79CE-E208-031C-5689A32C23B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38599" y="1600200"/>
            <a:ext cx="4114799" cy="4572000"/>
          </a:xfrm>
          <a:prstGeom prst="rect">
            <a:avLst/>
          </a:prstGeom>
          <a:solidFill>
            <a:schemeClr val="accent1"/>
          </a:solidFill>
        </p:spPr>
        <p:txBody>
          <a:bodyPr lIns="182880" anchor="ctr"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F260E3-DB14-D440-A263-973692D43C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600200"/>
            <a:ext cx="4038600" cy="4572000"/>
          </a:xfrm>
          <a:prstGeom prst="rect">
            <a:avLst/>
          </a:prstGeom>
          <a:solidFill>
            <a:schemeClr val="accent1"/>
          </a:solidFill>
        </p:spPr>
        <p:txBody>
          <a:bodyPr lIns="182880" anchor="ctr"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B6D503B-ECEC-B90C-AD15-B3B6ABB9F72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17535" y="5334001"/>
            <a:ext cx="2003530" cy="340519"/>
          </a:xfrm>
          <a:prstGeom prst="roundRect">
            <a:avLst/>
          </a:prstGeom>
          <a:solidFill>
            <a:schemeClr val="accent5"/>
          </a:solidFill>
        </p:spPr>
        <p:txBody>
          <a:bodyPr wrap="square" lIns="274320" rIns="274320" anchor="ctr">
            <a:sp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CFE80E4-CF4E-7DDB-6F70-92A4FC10CD8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657833" y="6348683"/>
            <a:ext cx="229368" cy="307777"/>
          </a:xfrm>
          <a:prstGeom prst="rect">
            <a:avLst/>
          </a:prstGeom>
        </p:spPr>
        <p:txBody>
          <a:bodyPr/>
          <a:lstStyle/>
          <a:p>
            <a:fld id="{18128454-F6B5-5347-810A-B5C3D3E8A11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EB96169-433F-2436-C32D-B0D5E95DED5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53400" y="1600200"/>
            <a:ext cx="4038600" cy="4572000"/>
          </a:xfrm>
          <a:prstGeom prst="rect">
            <a:avLst/>
          </a:prstGeom>
          <a:solidFill>
            <a:schemeClr val="accent1"/>
          </a:solidFill>
        </p:spPr>
        <p:txBody>
          <a:bodyPr lIns="182880" anchor="ctr"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779B35BA-D8A2-2308-A2B4-1CFD44BDE2E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092509" y="5334001"/>
            <a:ext cx="2003530" cy="340519"/>
          </a:xfrm>
          <a:prstGeom prst="roundRect">
            <a:avLst/>
          </a:prstGeom>
          <a:solidFill>
            <a:schemeClr val="accent5"/>
          </a:solidFill>
        </p:spPr>
        <p:txBody>
          <a:bodyPr wrap="square" lIns="274320" rIns="274320" anchor="ctr">
            <a:sp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24B7272F-7A0B-3C68-3204-C0C8C404980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170935" y="5334001"/>
            <a:ext cx="2003530" cy="340519"/>
          </a:xfrm>
          <a:prstGeom prst="roundRect">
            <a:avLst/>
          </a:prstGeom>
          <a:solidFill>
            <a:schemeClr val="accent5"/>
          </a:solidFill>
        </p:spPr>
        <p:txBody>
          <a:bodyPr wrap="square" lIns="274320" rIns="274320" anchor="ctr">
            <a:sp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BB3EB0-50B8-827E-11BF-015668CEB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88EA1-5CDF-2C75-3CB6-6A200FCA8CB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ALLEGRO CONFIDENTIAL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D183F63-4A18-F64D-5EDA-D947BCB94B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6410375"/>
            <a:ext cx="4581168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</p:spTree>
    <p:extLst>
      <p:ext uri="{BB962C8B-B14F-4D97-AF65-F5344CB8AC3E}">
        <p14:creationId xmlns:p14="http://schemas.microsoft.com/office/powerpoint/2010/main" val="162267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Thre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1A6BBF5-1AF7-454C-9AC1-07F06D448296}"/>
              </a:ext>
            </a:extLst>
          </p:cNvPr>
          <p:cNvCxnSpPr>
            <a:cxnSpLocks/>
          </p:cNvCxnSpPr>
          <p:nvPr/>
        </p:nvCxnSpPr>
        <p:spPr>
          <a:xfrm>
            <a:off x="609600" y="3886200"/>
            <a:ext cx="5486400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7CF002B-8DDE-EA4A-80BD-CF4F2836EE31}"/>
              </a:ext>
            </a:extLst>
          </p:cNvPr>
          <p:cNvCxnSpPr>
            <a:cxnSpLocks/>
          </p:cNvCxnSpPr>
          <p:nvPr/>
        </p:nvCxnSpPr>
        <p:spPr>
          <a:xfrm flipV="1">
            <a:off x="6096000" y="1600200"/>
            <a:ext cx="0" cy="457200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888F197-3CB2-465F-1BF6-E4A746176B12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6248410" y="1600200"/>
            <a:ext cx="5333990" cy="4572000"/>
          </a:xfrm>
          <a:prstGeom prst="rect">
            <a:avLst/>
          </a:prstGeo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A2FA5AFC-4335-5A58-0879-9B206773E0BD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609600" y="4038602"/>
            <a:ext cx="5264150" cy="213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9013FF1D-5128-D7C4-CFD8-8B7076DD21C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06429" y="1600200"/>
            <a:ext cx="5337161" cy="2133600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FE6368-AF4A-D25E-2DDC-F259AADF2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33404D-AA24-3796-929C-65CB2D73A86F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11657833" y="6348683"/>
            <a:ext cx="229368" cy="307777"/>
          </a:xfrm>
          <a:prstGeom prst="rect">
            <a:avLst/>
          </a:prstGeom>
        </p:spPr>
        <p:txBody>
          <a:bodyPr/>
          <a:lstStyle/>
          <a:p>
            <a:fld id="{18128454-F6B5-5347-810A-B5C3D3E8A11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BE3E1C-8212-7DEC-8C64-E46F67F879B7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/>
              <a:t>ALLEGRO CONFIDENTIAL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CE60F6F-3C18-232F-18EC-05AE553525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6410375"/>
            <a:ext cx="4581168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</p:spTree>
    <p:extLst>
      <p:ext uri="{BB962C8B-B14F-4D97-AF65-F5344CB8AC3E}">
        <p14:creationId xmlns:p14="http://schemas.microsoft.com/office/powerpoint/2010/main" val="249586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Chart Im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49A25D-5570-1F68-3239-6FBEE538B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16EABFF-C932-57DA-BF58-AE917CBC92F3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1657833" y="6348683"/>
            <a:ext cx="229368" cy="307777"/>
          </a:xfrm>
          <a:prstGeom prst="rect">
            <a:avLst/>
          </a:prstGeom>
        </p:spPr>
        <p:txBody>
          <a:bodyPr/>
          <a:lstStyle/>
          <a:p>
            <a:fld id="{18128454-F6B5-5347-810A-B5C3D3E8A11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553E6-E837-6AF4-3494-28700B70E8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9600" y="5029200"/>
            <a:ext cx="10972800" cy="1143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C8A7EE-FB85-3D01-1CB1-363CB95AA62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ALLEGRO CONFIDENTIAL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8A595F8-445B-A878-1D99-18060A28BD8A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09600" y="1600200"/>
            <a:ext cx="10972800" cy="32766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BDBB60-6177-21D4-7F28-41D0600752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6410375"/>
            <a:ext cx="4581168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</p:spTree>
    <p:extLst>
      <p:ext uri="{BB962C8B-B14F-4D97-AF65-F5344CB8AC3E}">
        <p14:creationId xmlns:p14="http://schemas.microsoft.com/office/powerpoint/2010/main" val="282395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6E52A5-4EFD-4CDC-84A0-69CD15B152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2767" y="2072481"/>
            <a:ext cx="9043416" cy="271303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90000"/>
              </a:lnSpc>
              <a:buFontTx/>
              <a:buNone/>
              <a:defRPr sz="3600" b="1" i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576662" indent="0">
              <a:buFontTx/>
              <a:buNone/>
              <a:defRPr>
                <a:solidFill>
                  <a:schemeClr val="bg1"/>
                </a:solidFill>
              </a:defRPr>
            </a:lvl3pPr>
            <a:lvl4pPr marL="863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1525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“Click to edit Master text styles”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F5480-2952-3D45-91E5-E2F52AAE1D4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-18288" y="6876288"/>
            <a:ext cx="9144" cy="91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9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1C2D434-F7F7-AF8B-DB71-B48D45288A8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7200" y="1600200"/>
            <a:ext cx="1371600" cy="1585636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83D938E6-9081-6D55-A7E6-BB3D82AE72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16539" y="1600200"/>
            <a:ext cx="1371600" cy="1585636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68FD69A-9B9A-F5CA-CC86-9C9D8179B5A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16539" y="3183832"/>
            <a:ext cx="1367709" cy="646043"/>
          </a:xfrm>
          <a:prstGeom prst="rect">
            <a:avLst/>
          </a:prstGeom>
          <a:noFill/>
        </p:spPr>
        <p:txBody>
          <a:bodyPr lIns="45720" tIns="91440" rIns="0" bIns="0" anchor="t">
            <a:noAutofit/>
          </a:bodyPr>
          <a:lstStyle>
            <a:lvl1pPr marL="0" indent="0">
              <a:lnSpc>
                <a:spcPct val="80000"/>
              </a:lnSpc>
              <a:spcBef>
                <a:spcPts val="100"/>
              </a:spcBef>
              <a:spcAft>
                <a:spcPts val="300"/>
              </a:spcAft>
              <a:buNone/>
              <a:defRPr sz="900" b="1"/>
            </a:lvl1pPr>
            <a:lvl2pPr marL="0" indent="0">
              <a:lnSpc>
                <a:spcPct val="80000"/>
              </a:lnSpc>
              <a:spcBef>
                <a:spcPts val="100"/>
              </a:spcBef>
              <a:spcAft>
                <a:spcPts val="300"/>
              </a:spcAft>
              <a:buNone/>
              <a:defRPr sz="9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52A28B1-62DC-1E3E-5ACE-1C7C5FF1089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969769" y="1600200"/>
            <a:ext cx="1371600" cy="1585636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A51CBDF8-8E8C-3292-173C-89E73287D8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69769" y="3183832"/>
            <a:ext cx="1367709" cy="646043"/>
          </a:xfrm>
          <a:prstGeom prst="rect">
            <a:avLst/>
          </a:prstGeom>
          <a:noFill/>
        </p:spPr>
        <p:txBody>
          <a:bodyPr lIns="45720" tIns="91440" rIns="0" bIns="0" anchor="t">
            <a:noAutofit/>
          </a:bodyPr>
          <a:lstStyle>
            <a:lvl1pPr marL="0" indent="0">
              <a:lnSpc>
                <a:spcPct val="80000"/>
              </a:lnSpc>
              <a:spcBef>
                <a:spcPts val="100"/>
              </a:spcBef>
              <a:spcAft>
                <a:spcPts val="300"/>
              </a:spcAft>
              <a:buNone/>
              <a:defRPr sz="900" b="1"/>
            </a:lvl1pPr>
            <a:lvl2pPr marL="0" indent="0">
              <a:lnSpc>
                <a:spcPct val="80000"/>
              </a:lnSpc>
              <a:spcBef>
                <a:spcPts val="100"/>
              </a:spcBef>
              <a:spcAft>
                <a:spcPts val="300"/>
              </a:spcAft>
              <a:buNone/>
              <a:defRPr sz="9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A5D4896C-1A29-60DA-F05C-65190CEE78A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822424" y="1585688"/>
            <a:ext cx="1371600" cy="1585636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FE6CF19-F8AA-0B6A-147B-007C0BD8DF3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822424" y="3183832"/>
            <a:ext cx="1367709" cy="646043"/>
          </a:xfrm>
          <a:prstGeom prst="rect">
            <a:avLst/>
          </a:prstGeom>
          <a:noFill/>
        </p:spPr>
        <p:txBody>
          <a:bodyPr lIns="45720" tIns="91440" rIns="0" bIns="0" anchor="t">
            <a:noAutofit/>
          </a:bodyPr>
          <a:lstStyle>
            <a:lvl1pPr marL="0" indent="0">
              <a:lnSpc>
                <a:spcPct val="80000"/>
              </a:lnSpc>
              <a:spcBef>
                <a:spcPts val="100"/>
              </a:spcBef>
              <a:spcAft>
                <a:spcPts val="300"/>
              </a:spcAft>
              <a:buNone/>
              <a:defRPr sz="900" b="1"/>
            </a:lvl1pPr>
            <a:lvl2pPr marL="0" indent="0">
              <a:lnSpc>
                <a:spcPct val="80000"/>
              </a:lnSpc>
              <a:spcBef>
                <a:spcPts val="100"/>
              </a:spcBef>
              <a:spcAft>
                <a:spcPts val="300"/>
              </a:spcAft>
              <a:buNone/>
              <a:defRPr sz="9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77CE473F-053E-9155-EBD2-089E1248D6F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67199" y="3940059"/>
            <a:ext cx="1371600" cy="1585636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34E9E8F9-B274-52F8-24E5-CF3514F1653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67199" y="5521686"/>
            <a:ext cx="1367709" cy="646043"/>
          </a:xfrm>
          <a:prstGeom prst="rect">
            <a:avLst/>
          </a:prstGeom>
          <a:noFill/>
        </p:spPr>
        <p:txBody>
          <a:bodyPr lIns="45720" tIns="91440" rIns="0" bIns="0" anchor="t">
            <a:noAutofit/>
          </a:bodyPr>
          <a:lstStyle>
            <a:lvl1pPr marL="0" indent="0">
              <a:lnSpc>
                <a:spcPct val="80000"/>
              </a:lnSpc>
              <a:spcBef>
                <a:spcPts val="100"/>
              </a:spcBef>
              <a:spcAft>
                <a:spcPts val="300"/>
              </a:spcAft>
              <a:buNone/>
              <a:defRPr sz="900" b="1"/>
            </a:lvl1pPr>
            <a:lvl2pPr marL="0" indent="0">
              <a:lnSpc>
                <a:spcPct val="80000"/>
              </a:lnSpc>
              <a:spcBef>
                <a:spcPts val="100"/>
              </a:spcBef>
              <a:spcAft>
                <a:spcPts val="300"/>
              </a:spcAft>
              <a:buNone/>
              <a:defRPr sz="9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27E504FD-258E-6022-C531-BB39209ABBB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116539" y="3940520"/>
            <a:ext cx="1367709" cy="1585636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BD26A3C9-730B-2601-F921-E2C13EA2ACD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16539" y="5526157"/>
            <a:ext cx="1367709" cy="646043"/>
          </a:xfrm>
          <a:prstGeom prst="rect">
            <a:avLst/>
          </a:prstGeom>
          <a:noFill/>
        </p:spPr>
        <p:txBody>
          <a:bodyPr lIns="45720" tIns="91440" rIns="0" bIns="0" anchor="t">
            <a:noAutofit/>
          </a:bodyPr>
          <a:lstStyle>
            <a:lvl1pPr marL="0" indent="0">
              <a:lnSpc>
                <a:spcPct val="80000"/>
              </a:lnSpc>
              <a:spcBef>
                <a:spcPts val="100"/>
              </a:spcBef>
              <a:spcAft>
                <a:spcPts val="300"/>
              </a:spcAft>
              <a:buNone/>
              <a:defRPr sz="900" b="1"/>
            </a:lvl1pPr>
            <a:lvl2pPr marL="0" indent="0">
              <a:lnSpc>
                <a:spcPct val="80000"/>
              </a:lnSpc>
              <a:spcBef>
                <a:spcPts val="100"/>
              </a:spcBef>
              <a:spcAft>
                <a:spcPts val="300"/>
              </a:spcAft>
              <a:buNone/>
              <a:defRPr sz="9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3A26B62A-056D-DB8C-DA74-09C02054FBD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969769" y="3940520"/>
            <a:ext cx="1367709" cy="1585636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D2A5E23-63F8-D459-2F1A-0D496CBED40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969769" y="5526157"/>
            <a:ext cx="1367709" cy="646043"/>
          </a:xfrm>
          <a:prstGeom prst="rect">
            <a:avLst/>
          </a:prstGeom>
          <a:noFill/>
        </p:spPr>
        <p:txBody>
          <a:bodyPr lIns="45720" tIns="91440" rIns="0" bIns="0" anchor="t">
            <a:noAutofit/>
          </a:bodyPr>
          <a:lstStyle>
            <a:lvl1pPr marL="0" indent="0">
              <a:lnSpc>
                <a:spcPct val="80000"/>
              </a:lnSpc>
              <a:spcBef>
                <a:spcPts val="100"/>
              </a:spcBef>
              <a:spcAft>
                <a:spcPts val="300"/>
              </a:spcAft>
              <a:buNone/>
              <a:defRPr sz="900" b="1"/>
            </a:lvl1pPr>
            <a:lvl2pPr marL="0" indent="0">
              <a:lnSpc>
                <a:spcPct val="80000"/>
              </a:lnSpc>
              <a:spcBef>
                <a:spcPts val="100"/>
              </a:spcBef>
              <a:spcAft>
                <a:spcPts val="300"/>
              </a:spcAft>
              <a:buNone/>
              <a:defRPr sz="9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C24179A4-FD6D-9D2E-C503-4846DC6342B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820192" y="3940520"/>
            <a:ext cx="1367709" cy="1585636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42D5108-9D74-4C2D-2C79-2FCBFC99B1D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820192" y="5526157"/>
            <a:ext cx="1367709" cy="646043"/>
          </a:xfrm>
          <a:prstGeom prst="rect">
            <a:avLst/>
          </a:prstGeom>
          <a:noFill/>
        </p:spPr>
        <p:txBody>
          <a:bodyPr lIns="45720" tIns="91440" rIns="0" bIns="0" anchor="t">
            <a:noAutofit/>
          </a:bodyPr>
          <a:lstStyle>
            <a:lvl1pPr marL="0" indent="0">
              <a:lnSpc>
                <a:spcPct val="80000"/>
              </a:lnSpc>
              <a:spcBef>
                <a:spcPts val="100"/>
              </a:spcBef>
              <a:spcAft>
                <a:spcPts val="300"/>
              </a:spcAft>
              <a:buNone/>
              <a:defRPr sz="900" b="1"/>
            </a:lvl1pPr>
            <a:lvl2pPr marL="0" indent="0">
              <a:lnSpc>
                <a:spcPct val="80000"/>
              </a:lnSpc>
              <a:spcBef>
                <a:spcPts val="100"/>
              </a:spcBef>
              <a:spcAft>
                <a:spcPts val="300"/>
              </a:spcAft>
              <a:buNone/>
              <a:defRPr sz="9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DB00B20C-59CA-EDEE-BBF0-DF4B72EEB8A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267200" y="3183832"/>
            <a:ext cx="1367709" cy="646043"/>
          </a:xfrm>
          <a:prstGeom prst="rect">
            <a:avLst/>
          </a:prstGeom>
          <a:noFill/>
        </p:spPr>
        <p:txBody>
          <a:bodyPr lIns="45720" tIns="91440" rIns="0" bIns="0" anchor="t">
            <a:noAutofit/>
          </a:bodyPr>
          <a:lstStyle>
            <a:lvl1pPr marL="0" indent="0">
              <a:lnSpc>
                <a:spcPct val="80000"/>
              </a:lnSpc>
              <a:spcBef>
                <a:spcPts val="100"/>
              </a:spcBef>
              <a:spcAft>
                <a:spcPts val="300"/>
              </a:spcAft>
              <a:buNone/>
              <a:defRPr sz="900" b="1"/>
            </a:lvl1pPr>
            <a:lvl2pPr marL="0" indent="0">
              <a:lnSpc>
                <a:spcPct val="80000"/>
              </a:lnSpc>
              <a:spcBef>
                <a:spcPts val="100"/>
              </a:spcBef>
              <a:spcAft>
                <a:spcPts val="300"/>
              </a:spcAft>
              <a:buNone/>
              <a:defRPr sz="9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81BFD9CB-980C-078D-76E8-6A117196A714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11657833" y="6348683"/>
            <a:ext cx="229368" cy="307777"/>
          </a:xfrm>
          <a:prstGeom prst="rect">
            <a:avLst/>
          </a:prstGeom>
        </p:spPr>
        <p:txBody>
          <a:bodyPr/>
          <a:lstStyle/>
          <a:p>
            <a:fld id="{18128454-F6B5-5347-810A-B5C3D3E8A11D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210DFE12-06CF-BE0E-6955-3CE158280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14600"/>
            <a:ext cx="3429000" cy="1302054"/>
          </a:xfrm>
        </p:spPr>
        <p:txBody>
          <a:bodyPr anchor="t" anchorCtr="0"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481DC9C-B37B-4FBF-411B-1B32D4EDA2E0}"/>
              </a:ext>
            </a:extLst>
          </p:cNvPr>
          <p:cNvCxnSpPr>
            <a:cxnSpLocks/>
          </p:cNvCxnSpPr>
          <p:nvPr/>
        </p:nvCxnSpPr>
        <p:spPr>
          <a:xfrm>
            <a:off x="685800" y="2286000"/>
            <a:ext cx="609600" cy="0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Footer Placeholder 2">
            <a:extLst>
              <a:ext uri="{FF2B5EF4-FFF2-40B4-BE49-F238E27FC236}">
                <a16:creationId xmlns:a16="http://schemas.microsoft.com/office/drawing/2014/main" id="{80370E19-9F50-ABD1-100D-5B13DAC0BB0B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5390367" y="6410375"/>
            <a:ext cx="1411266" cy="227296"/>
          </a:xfrm>
        </p:spPr>
        <p:txBody>
          <a:bodyPr/>
          <a:lstStyle/>
          <a:p>
            <a:r>
              <a:rPr lang="en-US"/>
              <a:t>ALLEGRO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1549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Custom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5939C8A-9450-CF66-BDA7-4A46E655661E}"/>
              </a:ext>
            </a:extLst>
          </p:cNvPr>
          <p:cNvSpPr/>
          <p:nvPr userDrawn="1"/>
        </p:nvSpPr>
        <p:spPr>
          <a:xfrm>
            <a:off x="0" y="0"/>
            <a:ext cx="98298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35000">
                <a:schemeClr val="tx1">
                  <a:alpha val="61156"/>
                </a:schemeClr>
              </a:gs>
            </a:gsLst>
            <a:lin ang="0" scaled="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66;p17">
            <a:extLst>
              <a:ext uri="{FF2B5EF4-FFF2-40B4-BE49-F238E27FC236}">
                <a16:creationId xmlns:a16="http://schemas.microsoft.com/office/drawing/2014/main" id="{7DA25541-4876-020D-5F51-D954676D8D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5000" y="2514600"/>
            <a:ext cx="6858000" cy="1295400"/>
          </a:xfrm>
          <a:prstGeom prst="rect">
            <a:avLst/>
          </a:prstGeom>
        </p:spPr>
        <p:txBody>
          <a:bodyPr spcFirstLastPara="1" wrap="square" lIns="9144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57E50CC-FBF6-F180-4375-0A1AAB9BD6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534046"/>
            <a:ext cx="6858000" cy="358944"/>
          </a:xfrm>
          <a:prstGeom prst="rect">
            <a:avLst/>
          </a:prstGeom>
        </p:spPr>
        <p:txBody>
          <a:bodyPr wrap="square" lIns="91440" anchor="b">
            <a:spAutoFit/>
          </a:bodyPr>
          <a:lstStyle>
            <a:lvl1pPr marL="0" indent="0">
              <a:buNone/>
              <a:defRPr sz="1800" b="0" i="0" cap="all" spc="100" baseline="0">
                <a:solidFill>
                  <a:schemeClr val="accent2"/>
                </a:solidFill>
              </a:defRPr>
            </a:lvl1pPr>
            <a:lvl2pPr marL="3200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653143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 marL="96012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 marL="1234440" indent="0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C6A0012F-2D15-1803-B2DC-5BE2E2852BC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5000" y="3962400"/>
            <a:ext cx="6858000" cy="23622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320040" indent="0">
              <a:buNone/>
              <a:defRPr>
                <a:solidFill>
                  <a:schemeClr val="bg1"/>
                </a:solidFill>
              </a:defRPr>
            </a:lvl2pPr>
            <a:lvl3pPr marL="594360" indent="0">
              <a:buNone/>
              <a:defRPr>
                <a:solidFill>
                  <a:schemeClr val="bg1"/>
                </a:solidFill>
              </a:defRPr>
            </a:lvl3pPr>
            <a:lvl4pPr marL="960120" indent="0">
              <a:buNone/>
              <a:defRPr>
                <a:solidFill>
                  <a:schemeClr val="bg1"/>
                </a:solidFill>
              </a:defRPr>
            </a:lvl4pPr>
            <a:lvl5pPr marL="13258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671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66900" y="3919248"/>
            <a:ext cx="8458200" cy="11175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Aft>
                <a:spcPts val="2400"/>
              </a:spcAft>
              <a:buSzTx/>
              <a:buFontTx/>
              <a:buNone/>
              <a:defRPr sz="1400" b="0" i="0">
                <a:solidFill>
                  <a:schemeClr val="accent2"/>
                </a:solidFill>
                <a:latin typeface="+mn-lt"/>
                <a:ea typeface="Gibson Book" pitchFamily="2" charset="77"/>
              </a:defRPr>
            </a:lvl1pPr>
            <a:lvl2pPr marL="0" indent="0" algn="ctr">
              <a:lnSpc>
                <a:spcPct val="120000"/>
              </a:lnSpc>
              <a:buSzTx/>
              <a:buFontTx/>
              <a:buNone/>
              <a:defRPr sz="1200">
                <a:solidFill>
                  <a:schemeClr val="accent2"/>
                </a:solidFill>
                <a:latin typeface="+mn-lt"/>
              </a:defRPr>
            </a:lvl2pPr>
            <a:lvl3pPr marL="0" indent="914400">
              <a:buSzTx/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3pPr>
            <a:lvl4pPr marL="0" indent="1371600">
              <a:buSzTx/>
              <a:buFontTx/>
              <a:buNone/>
              <a:defRPr sz="1800">
                <a:solidFill>
                  <a:schemeClr val="accent5"/>
                </a:solidFill>
              </a:defRPr>
            </a:lvl4pPr>
            <a:lvl5pPr marL="0" indent="1828800">
              <a:buSzTx/>
              <a:buFontTx/>
              <a:buNone/>
              <a:defRPr sz="1800">
                <a:solidFill>
                  <a:schemeClr val="accent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</p:txBody>
      </p:sp>
      <p:sp>
        <p:nvSpPr>
          <p:cNvPr id="1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866900" y="1973580"/>
            <a:ext cx="8458200" cy="145542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Closing Message here.</a:t>
            </a:r>
            <a:endParaRPr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03FA19B5-B69C-D6C4-4BCE-8FD71DF688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4920" y="5226872"/>
            <a:ext cx="2042160" cy="4805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1228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72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duct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03D1F9-45FF-1C8D-B0E4-B93F222F75F3}"/>
              </a:ext>
            </a:extLst>
          </p:cNvPr>
          <p:cNvSpPr/>
          <p:nvPr/>
        </p:nvSpPr>
        <p:spPr>
          <a:xfrm>
            <a:off x="7924800" y="1600200"/>
            <a:ext cx="4267200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F260E3-DB14-D440-A263-973692D43C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600200"/>
            <a:ext cx="7924800" cy="4572000"/>
          </a:xfrm>
          <a:prstGeom prst="rect">
            <a:avLst/>
          </a:prstGeom>
          <a:solidFill>
            <a:schemeClr val="accent1"/>
          </a:solidFill>
        </p:spPr>
        <p:txBody>
          <a:bodyPr lIns="18288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B6D503B-ECEC-B90C-AD15-B3B6ABB9F72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2547" y="5328060"/>
            <a:ext cx="5504853" cy="316682"/>
          </a:xfrm>
          <a:prstGeom prst="roundRect">
            <a:avLst/>
          </a:prstGeom>
          <a:solidFill>
            <a:schemeClr val="accent5"/>
          </a:solidFill>
        </p:spPr>
        <p:txBody>
          <a:bodyPr wrap="square" anchor="ctr">
            <a:sp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Optional Product Categories: Resize Box to Fit Width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CFE80E4-CF4E-7DDB-6F70-92A4FC10CD8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657833" y="6348683"/>
            <a:ext cx="229368" cy="307777"/>
          </a:xfrm>
          <a:prstGeom prst="rect">
            <a:avLst/>
          </a:prstGeom>
        </p:spPr>
        <p:txBody>
          <a:bodyPr/>
          <a:lstStyle/>
          <a:p>
            <a:fld id="{18128454-F6B5-5347-810A-B5C3D3E8A11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BBE6A01-BCD1-7A16-4A4E-DD2D170631D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29600" y="1600200"/>
            <a:ext cx="3352800" cy="4572000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buFontTx/>
              <a:buNone/>
              <a:defRPr b="1"/>
            </a:lvl1pPr>
            <a:lvl2pPr marL="228600">
              <a:defRPr sz="1400"/>
            </a:lvl2pPr>
            <a:lvl3pPr marL="548640"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36ACDBD-9BE5-415C-FA9B-D80DD4F6F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B35E3AB-6F8E-7BCA-B999-8D3A549836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6410375"/>
            <a:ext cx="4581168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F6E82-170B-C7D8-CA81-4FED1021795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ALLEGRO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8605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Automotiv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>
            <a:extLst>
              <a:ext uri="{FF2B5EF4-FFF2-40B4-BE49-F238E27FC236}">
                <a16:creationId xmlns:a16="http://schemas.microsoft.com/office/drawing/2014/main" id="{079CAF15-8E43-D36B-76AA-4D2EBC449E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685800"/>
            <a:ext cx="2561230" cy="60264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88060A6-07CE-DD83-DD90-D8AFF79C4C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2752343"/>
            <a:ext cx="6248400" cy="1358559"/>
          </a:xfrm>
          <a:prstGeom prst="rect">
            <a:avLst/>
          </a:prstGeom>
        </p:spPr>
        <p:txBody>
          <a:bodyPr tIns="91440" anchor="t" anchorCtr="0">
            <a:noAutofit/>
          </a:bodyPr>
          <a:lstStyle>
            <a:lvl1pPr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7060B198-9405-D40C-74B3-82E0BF5367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9848" y="4388056"/>
            <a:ext cx="5944153" cy="352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2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Optional Subtitle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B0049A4F-73CD-FA17-BAC9-429017E61F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9848" y="4953000"/>
            <a:ext cx="5944153" cy="35241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  <a:buClr>
                <a:srgbClr val="F70656"/>
              </a:buClr>
              <a:buSzPct val="100000"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Optional Presented By: Name Goes Here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875A8F-5EEF-9F09-2146-6C4CD973EC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66800" y="2136775"/>
            <a:ext cx="2974975" cy="26828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14414" indent="0">
              <a:buNone/>
              <a:defRPr sz="1200" b="1" i="0" cap="all" spc="1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296786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Industri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>
            <a:extLst>
              <a:ext uri="{FF2B5EF4-FFF2-40B4-BE49-F238E27FC236}">
                <a16:creationId xmlns:a16="http://schemas.microsoft.com/office/drawing/2014/main" id="{079CAF15-8E43-D36B-76AA-4D2EBC449E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685800"/>
            <a:ext cx="2561230" cy="60264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88060A6-07CE-DD83-DD90-D8AFF79C4C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2752343"/>
            <a:ext cx="6248400" cy="1358559"/>
          </a:xfrm>
          <a:prstGeom prst="rect">
            <a:avLst/>
          </a:prstGeom>
        </p:spPr>
        <p:txBody>
          <a:bodyPr tIns="91440" anchor="t" anchorCtr="0">
            <a:noAutofit/>
          </a:bodyPr>
          <a:lstStyle>
            <a:lvl1pPr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7060B198-9405-D40C-74B3-82E0BF5367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9848" y="4388056"/>
            <a:ext cx="5944153" cy="352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2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Optional Subtitle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B0049A4F-73CD-FA17-BAC9-429017E61F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9848" y="4953000"/>
            <a:ext cx="5944153" cy="35241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  <a:buClr>
                <a:srgbClr val="F70656"/>
              </a:buClr>
              <a:buSzPct val="100000"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Optional Presented By: Name Goes Here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875A8F-5EEF-9F09-2146-6C4CD973EC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66800" y="2136775"/>
            <a:ext cx="2974975" cy="26828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14414" indent="0">
              <a:buNone/>
              <a:defRPr sz="1200" b="1" i="0" cap="all" spc="1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427893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Clean Energ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3D2C11-E058-3103-EF65-1F9759F78D8D}"/>
              </a:ext>
            </a:extLst>
          </p:cNvPr>
          <p:cNvSpPr/>
          <p:nvPr/>
        </p:nvSpPr>
        <p:spPr>
          <a:xfrm>
            <a:off x="0" y="0"/>
            <a:ext cx="9512968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35000">
                <a:schemeClr val="tx1">
                  <a:alpha val="37852"/>
                </a:schemeClr>
              </a:gs>
            </a:gsLst>
            <a:lin ang="0" scaled="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079CAF15-8E43-D36B-76AA-4D2EBC449E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685800"/>
            <a:ext cx="2561230" cy="60264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88060A6-07CE-DD83-DD90-D8AFF79C4C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2752343"/>
            <a:ext cx="6248400" cy="1358559"/>
          </a:xfrm>
          <a:prstGeom prst="rect">
            <a:avLst/>
          </a:prstGeom>
        </p:spPr>
        <p:txBody>
          <a:bodyPr tIns="91440" anchor="t" anchorCtr="0">
            <a:noAutofit/>
          </a:bodyPr>
          <a:lstStyle>
            <a:lvl1pPr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7060B198-9405-D40C-74B3-82E0BF5367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9848" y="4388056"/>
            <a:ext cx="5944153" cy="352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2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Optional Subtitle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B0049A4F-73CD-FA17-BAC9-429017E61F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9848" y="4953000"/>
            <a:ext cx="5944153" cy="35241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  <a:buClr>
                <a:srgbClr val="F70656"/>
              </a:buClr>
              <a:buSzPct val="100000"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Optional Presented By: Name Goes Here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875A8F-5EEF-9F09-2146-6C4CD973EC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66800" y="2136775"/>
            <a:ext cx="2974975" cy="26828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14414" indent="0">
              <a:buNone/>
              <a:defRPr sz="1200" b="1" i="0" cap="all" spc="1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336080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Pager Product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D737759-D400-9E30-DE88-BD3DB01346E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30675" y="5068888"/>
            <a:ext cx="2074863" cy="119697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200" b="0"/>
            </a:lvl1pPr>
            <a:lvl2pPr marL="0" indent="-91440">
              <a:spcBef>
                <a:spcPts val="400"/>
              </a:spcBef>
              <a:defRPr sz="105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A9CAEC15-8223-53FE-D55B-6C00378B91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65194" y="5068888"/>
            <a:ext cx="5117206" cy="1188720"/>
          </a:xfrm>
        </p:spPr>
        <p:txBody>
          <a:bodyPr/>
          <a:lstStyle>
            <a:lvl1pPr>
              <a:spcBef>
                <a:spcPts val="400"/>
              </a:spcBef>
              <a:defRPr sz="1200" b="0"/>
            </a:lvl1pPr>
            <a:lvl2pPr marL="512064" indent="-164592">
              <a:buFont typeface="Arial" panose="020B0604020202020204" pitchFamily="34" charset="0"/>
              <a:buChar char="•"/>
              <a:defRPr sz="105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B54A560-DDB3-50CF-5493-F698313AA1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598" y="1590239"/>
            <a:ext cx="5767389" cy="902716"/>
          </a:xfrm>
        </p:spPr>
        <p:txBody>
          <a:bodyPr/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4492F5-13A9-AD04-4C4F-EC59E12640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7411" y="365516"/>
            <a:ext cx="8788976" cy="776288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1E2444-A31A-8752-EF29-B6D1D1567A16}"/>
              </a:ext>
            </a:extLst>
          </p:cNvPr>
          <p:cNvSpPr/>
          <p:nvPr/>
        </p:nvSpPr>
        <p:spPr>
          <a:xfrm>
            <a:off x="6457869" y="1060811"/>
            <a:ext cx="4976892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bson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2DBC2E-05F9-E124-94B3-F5EFFCF288BF}"/>
              </a:ext>
            </a:extLst>
          </p:cNvPr>
          <p:cNvSpPr txBox="1"/>
          <p:nvPr/>
        </p:nvSpPr>
        <p:spPr>
          <a:xfrm>
            <a:off x="609600" y="2514600"/>
            <a:ext cx="1183573" cy="306467"/>
          </a:xfrm>
          <a:prstGeom prst="roundRect">
            <a:avLst/>
          </a:prstGeom>
          <a:solidFill>
            <a:schemeClr val="accent5"/>
          </a:solidFill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hangingPunct="0">
              <a:defRPr/>
            </a:pPr>
            <a:r>
              <a:rPr lang="en-US" sz="1200" b="0" kern="0">
                <a:solidFill>
                  <a:schemeClr val="bg1"/>
                </a:solidFill>
                <a:latin typeface="+mn-lt"/>
                <a:cs typeface="Arial"/>
                <a:sym typeface="Arial"/>
              </a:rPr>
              <a:t>Features</a:t>
            </a:r>
            <a:endParaRPr kumimoji="0" lang="en-US" sz="1200" b="0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3E6EE1-38B9-9116-E135-F4DA6D35BBE4}"/>
              </a:ext>
            </a:extLst>
          </p:cNvPr>
          <p:cNvSpPr txBox="1"/>
          <p:nvPr/>
        </p:nvSpPr>
        <p:spPr>
          <a:xfrm>
            <a:off x="6505030" y="1217533"/>
            <a:ext cx="1677070" cy="306467"/>
          </a:xfrm>
          <a:prstGeom prst="round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Functional Diagram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1A77A4-4BA6-F53C-F346-C893E7015F2A}"/>
              </a:ext>
            </a:extLst>
          </p:cNvPr>
          <p:cNvSpPr txBox="1"/>
          <p:nvPr/>
        </p:nvSpPr>
        <p:spPr>
          <a:xfrm>
            <a:off x="4131258" y="4695700"/>
            <a:ext cx="1716906" cy="306467"/>
          </a:xfrm>
          <a:prstGeom prst="round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Packaging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E8A15E-D87D-2DD9-F439-FB1A37ED21CB}"/>
              </a:ext>
            </a:extLst>
          </p:cNvPr>
          <p:cNvSpPr txBox="1"/>
          <p:nvPr/>
        </p:nvSpPr>
        <p:spPr>
          <a:xfrm>
            <a:off x="609600" y="4695700"/>
            <a:ext cx="1716906" cy="306467"/>
          </a:xfrm>
          <a:prstGeom prst="roundRect">
            <a:avLst/>
          </a:prstGeom>
          <a:solidFill>
            <a:schemeClr val="accent5"/>
          </a:solidFill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hangingPunct="0">
              <a:defRPr/>
            </a:pPr>
            <a:r>
              <a:rPr lang="en-US" sz="1200" b="0" kern="0">
                <a:solidFill>
                  <a:schemeClr val="bg1"/>
                </a:solidFill>
                <a:latin typeface="+mn-lt"/>
                <a:cs typeface="Arial"/>
                <a:sym typeface="Arial"/>
              </a:rPr>
              <a:t>Key Measures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7231BB-A90E-B564-187E-4DFAFF9B378B}"/>
              </a:ext>
            </a:extLst>
          </p:cNvPr>
          <p:cNvSpPr txBox="1"/>
          <p:nvPr/>
        </p:nvSpPr>
        <p:spPr>
          <a:xfrm>
            <a:off x="6465194" y="4695700"/>
            <a:ext cx="1716906" cy="306467"/>
          </a:xfrm>
          <a:prstGeom prst="roundRect">
            <a:avLst/>
          </a:prstGeom>
          <a:solidFill>
            <a:schemeClr val="accent5"/>
          </a:solidFill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hangingPunct="0">
              <a:defRPr/>
            </a:pPr>
            <a:r>
              <a:rPr lang="en-US" sz="1200" b="0" kern="0">
                <a:solidFill>
                  <a:schemeClr val="bg1"/>
                </a:solidFill>
                <a:latin typeface="+mn-lt"/>
                <a:cs typeface="Arial"/>
              </a:rPr>
              <a:t>Tools and Resources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B59089-F68E-40AB-2F9F-7C09EB82E4AC}"/>
              </a:ext>
            </a:extLst>
          </p:cNvPr>
          <p:cNvSpPr txBox="1"/>
          <p:nvPr/>
        </p:nvSpPr>
        <p:spPr>
          <a:xfrm>
            <a:off x="649437" y="1217533"/>
            <a:ext cx="1143736" cy="306467"/>
          </a:xfrm>
          <a:prstGeom prst="roundRect">
            <a:avLst/>
          </a:prstGeom>
          <a:solidFill>
            <a:schemeClr val="accent5"/>
          </a:solidFill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hangingPunct="0">
              <a:defRPr/>
            </a:pPr>
            <a:r>
              <a:rPr lang="en-US" sz="1200" b="0" kern="0">
                <a:solidFill>
                  <a:schemeClr val="bg1"/>
                </a:solidFill>
                <a:latin typeface="+mn-lt"/>
                <a:cs typeface="Arial"/>
                <a:sym typeface="Arial"/>
              </a:rPr>
              <a:t>Overview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8D65AD-0AC6-593A-A955-12C2D00C5EF2}"/>
              </a:ext>
            </a:extLst>
          </p:cNvPr>
          <p:cNvSpPr txBox="1"/>
          <p:nvPr/>
        </p:nvSpPr>
        <p:spPr>
          <a:xfrm>
            <a:off x="9597217" y="345938"/>
            <a:ext cx="1985183" cy="431118"/>
          </a:xfrm>
          <a:prstGeom prst="roundRect">
            <a:avLst/>
          </a:prstGeom>
          <a:solidFill>
            <a:schemeClr val="accent4"/>
          </a:solidFill>
          <a:effectLst/>
        </p:spPr>
        <p:txBody>
          <a:bodyPr wrap="square" lIns="91440" tIns="0" rIns="91440" bIns="0" rtlCol="0" anchor="ctr">
            <a:noAutofit/>
          </a:bodyPr>
          <a:lstStyle/>
          <a:p>
            <a:pPr marL="0" marR="0" lvl="0" indent="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Availability: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48AEB3E-1202-9B32-1A76-721A66DD5F91}"/>
              </a:ext>
            </a:extLst>
          </p:cNvPr>
          <p:cNvGrpSpPr/>
          <p:nvPr/>
        </p:nvGrpSpPr>
        <p:grpSpPr>
          <a:xfrm>
            <a:off x="7696200" y="6309924"/>
            <a:ext cx="2370371" cy="396012"/>
            <a:chOff x="4910814" y="6259124"/>
            <a:chExt cx="2370371" cy="396012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E50A242B-B783-9E8D-1FD6-60BFD8759ED9}"/>
                </a:ext>
              </a:extLst>
            </p:cNvPr>
            <p:cNvSpPr/>
            <p:nvPr/>
          </p:nvSpPr>
          <p:spPr>
            <a:xfrm>
              <a:off x="4910814" y="6297762"/>
              <a:ext cx="2370371" cy="324792"/>
            </a:xfrm>
            <a:prstGeom prst="flowChartAlternateProcess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200" b="1" u="sng">
                <a:solidFill>
                  <a:schemeClr val="bg1"/>
                </a:solidFill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41DBC69-08B2-BFC3-AB71-5CEC7A071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11606" y="6259124"/>
              <a:ext cx="396012" cy="396012"/>
            </a:xfrm>
            <a:prstGeom prst="rect">
              <a:avLst/>
            </a:prstGeom>
            <a:solidFill>
              <a:srgbClr val="FFFFFF"/>
            </a:solidFill>
            <a:ln w="28575">
              <a:noFill/>
            </a:ln>
          </p:spPr>
        </p:pic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1B4C5B2A-CB3E-8A11-0FEF-BAB73672C8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7951" y="1566489"/>
            <a:ext cx="5124450" cy="299598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 marL="0" indent="0">
              <a:spcBef>
                <a:spcPts val="0"/>
              </a:spcBef>
              <a:buNone/>
              <a:defRPr sz="1200"/>
            </a:lvl2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B2ED3095-06CA-9262-A5C2-BA399ACD88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7411" y="5068888"/>
            <a:ext cx="3131152" cy="1188720"/>
          </a:xfrm>
        </p:spPr>
        <p:txBody>
          <a:bodyPr/>
          <a:lstStyle>
            <a:lvl1pPr>
              <a:spcBef>
                <a:spcPts val="400"/>
              </a:spcBef>
              <a:defRPr sz="1200" b="0"/>
            </a:lvl1pPr>
            <a:lvl2pPr marL="512763" indent="-166688">
              <a:spcBef>
                <a:spcPts val="400"/>
              </a:spcBef>
              <a:buFont typeface="Arial" panose="020B0604020202020204" pitchFamily="34" charset="0"/>
              <a:buChar char="•"/>
              <a:defRPr sz="105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5" name="Text Placeholder 43">
            <a:extLst>
              <a:ext uri="{FF2B5EF4-FFF2-40B4-BE49-F238E27FC236}">
                <a16:creationId xmlns:a16="http://schemas.microsoft.com/office/drawing/2014/main" id="{7F55B339-D66D-37C0-980D-4817733302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24703" y="345937"/>
            <a:ext cx="1957697" cy="431118"/>
          </a:xfrm>
          <a:prstGeom prst="roundRect">
            <a:avLst/>
          </a:prstGeom>
          <a:noFill/>
          <a:effectLst/>
        </p:spPr>
        <p:txBody>
          <a:bodyPr lIns="45720" tIns="0" rIns="0" bIns="0" anchor="ctr"/>
          <a:lstStyle>
            <a:lvl1pPr marL="1039813" indent="6350">
              <a:lnSpc>
                <a:spcPct val="100000"/>
              </a:lnSpc>
              <a:spcBef>
                <a:spcPts val="0"/>
              </a:spcBef>
              <a:buNone/>
              <a:defRPr sz="140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Released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977C0A3E-155D-F448-333C-93138AA423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19639" y="6436476"/>
            <a:ext cx="1587285" cy="1661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u="none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For More Information</a:t>
            </a:r>
          </a:p>
        </p:txBody>
      </p:sp>
      <p:sp>
        <p:nvSpPr>
          <p:cNvPr id="2" name="Text Placeholder 37">
            <a:extLst>
              <a:ext uri="{FF2B5EF4-FFF2-40B4-BE49-F238E27FC236}">
                <a16:creationId xmlns:a16="http://schemas.microsoft.com/office/drawing/2014/main" id="{5E69A5F8-4D4E-8522-C620-6FDA62DDD96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7411" y="2890845"/>
            <a:ext cx="5767389" cy="1734752"/>
          </a:xfrm>
        </p:spPr>
        <p:txBody>
          <a:bodyPr/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0FECE9-887C-C708-1350-3839695BF84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8128454-F6B5-5347-810A-B5C3D3E8A11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1D896A-77F0-8EC2-8D7F-C4309D47F2B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ALLEGRO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3440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DA1650-B6A5-32C5-D7B1-CD7A7983F48E}"/>
              </a:ext>
            </a:extLst>
          </p:cNvPr>
          <p:cNvSpPr txBox="1"/>
          <p:nvPr/>
        </p:nvSpPr>
        <p:spPr>
          <a:xfrm>
            <a:off x="609600" y="5105400"/>
            <a:ext cx="7696200" cy="83099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0" indent="0" algn="l">
              <a:lnSpc>
                <a:spcPct val="100000"/>
              </a:lnSpc>
              <a:buFont typeface="Wingdings" pitchFamily="2" charset="2"/>
              <a:buNone/>
            </a:pPr>
            <a:r>
              <a:rPr lang="en-US" sz="2400">
                <a:latin typeface="+mj-lt"/>
              </a:rPr>
              <a:t>Consider manually setting any slides using a legacy layout to one of the previous layouts.</a:t>
            </a:r>
            <a:endParaRPr lang="en-US" sz="2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FBCCA3-C9FF-3148-3D22-1A9876388748}"/>
              </a:ext>
            </a:extLst>
          </p:cNvPr>
          <p:cNvSpPr txBox="1"/>
          <p:nvPr/>
        </p:nvSpPr>
        <p:spPr>
          <a:xfrm>
            <a:off x="609600" y="1600200"/>
            <a:ext cx="10972800" cy="344709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0" indent="0" algn="l">
              <a:lnSpc>
                <a:spcPct val="90000"/>
              </a:lnSpc>
              <a:buFont typeface="Wingdings" pitchFamily="2" charset="2"/>
              <a:buNone/>
            </a:pPr>
            <a:r>
              <a:rPr lang="en-US" sz="8000" b="1">
                <a:latin typeface="+mn-lt"/>
              </a:rPr>
              <a:t>Layouts Appearing After This Layout Should Not Be Used </a:t>
            </a:r>
          </a:p>
        </p:txBody>
      </p:sp>
    </p:spTree>
    <p:extLst>
      <p:ext uri="{BB962C8B-B14F-4D97-AF65-F5344CB8AC3E}">
        <p14:creationId xmlns:p14="http://schemas.microsoft.com/office/powerpoint/2010/main" val="237533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2BA80FCB-5841-E530-72B5-77AD6356E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Solar panels on a road&#10;&#10;Description automatically generated with low confidence">
            <a:extLst>
              <a:ext uri="{FF2B5EF4-FFF2-40B4-BE49-F238E27FC236}">
                <a16:creationId xmlns:a16="http://schemas.microsoft.com/office/drawing/2014/main" id="{F9287B56-840D-C657-683A-467076E8BD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9AEE88-5A3E-BD11-3CFE-2ADE66F8E6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0000">
                <a:srgbClr val="FFFFFF">
                  <a:alpha val="75000"/>
                </a:srgbClr>
              </a:gs>
              <a:gs pos="40000">
                <a:srgbClr val="FFFFFF">
                  <a:alpha val="75000"/>
                </a:srgbClr>
              </a:gs>
              <a:gs pos="0">
                <a:schemeClr val="bg1">
                  <a:alpha val="75000"/>
                </a:schemeClr>
              </a:gs>
              <a:gs pos="50000">
                <a:schemeClr val="bg1"/>
              </a:gs>
              <a:gs pos="100000">
                <a:schemeClr val="bg1">
                  <a:alpha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406B0C-F397-8445-B671-E38748B8B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77BCB-EB09-1642-8557-C77603783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3200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0D5EE41-CA13-6724-2FE2-190C25FD80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8467" y="6219587"/>
            <a:ext cx="1548776" cy="599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B591DC-BD11-CD0F-C6E1-A9B8ECF5FF5C}"/>
              </a:ext>
            </a:extLst>
          </p:cNvPr>
          <p:cNvSpPr txBox="1"/>
          <p:nvPr userDrawn="1"/>
        </p:nvSpPr>
        <p:spPr>
          <a:xfrm>
            <a:off x="1297021" y="6449584"/>
            <a:ext cx="1963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Allegro Confidential Information</a:t>
            </a:r>
          </a:p>
        </p:txBody>
      </p:sp>
    </p:spTree>
    <p:extLst>
      <p:ext uri="{BB962C8B-B14F-4D97-AF65-F5344CB8AC3E}">
        <p14:creationId xmlns:p14="http://schemas.microsoft.com/office/powerpoint/2010/main" val="2557232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-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1CC1475-6745-479F-AA7A-8F7FCD2AE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5792" y="1272209"/>
            <a:ext cx="6195391" cy="4351338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63C16C0-9107-4247-B5D2-AF8F976D7E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89443" y="6356352"/>
            <a:ext cx="716162" cy="365125"/>
          </a:xfrm>
        </p:spPr>
        <p:txBody>
          <a:bodyPr/>
          <a:lstStyle/>
          <a:p>
            <a:fld id="{6239E43E-07B6-4463-8F12-6BF29853F972}" type="datetime1">
              <a:rPr lang="en-US" smtClean="0"/>
              <a:t>5/20/2024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4C9ED45-4F1C-438F-9959-C9508D4E1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08109" y="6356352"/>
            <a:ext cx="2743201" cy="365125"/>
          </a:xfrm>
        </p:spPr>
        <p:txBody>
          <a:bodyPr/>
          <a:lstStyle>
            <a:lvl1pPr algn="l">
              <a:defRPr lang="en-US" sz="900" kern="1200" baseline="0" dirty="0">
                <a:solidFill>
                  <a:schemeClr val="tx1">
                    <a:tint val="75000"/>
                  </a:schemeClr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Confidential &amp; Proprietary Information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1421D22-CBDA-4525-B2CC-DF000DAD0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0049" y="6356352"/>
            <a:ext cx="679174" cy="365125"/>
          </a:xfrm>
        </p:spPr>
        <p:txBody>
          <a:bodyPr/>
          <a:lstStyle/>
          <a:p>
            <a:fld id="{E4AB4EAE-68F1-4477-95EC-CE415C8078F9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E56AFE-1CA8-4222-9DB8-4C26C87BAD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830417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615A34E-0E8D-43D6-9745-4C180F56B8E5}"/>
              </a:ext>
            </a:extLst>
          </p:cNvPr>
          <p:cNvSpPr/>
          <p:nvPr/>
        </p:nvSpPr>
        <p:spPr>
          <a:xfrm>
            <a:off x="12920" y="18878"/>
            <a:ext cx="4830417" cy="6857999"/>
          </a:xfrm>
          <a:prstGeom prst="rect">
            <a:avLst/>
          </a:prstGeom>
          <a:gradFill>
            <a:gsLst>
              <a:gs pos="0">
                <a:srgbClr val="002A47">
                  <a:alpha val="51000"/>
                </a:srgbClr>
              </a:gs>
              <a:gs pos="100000">
                <a:srgbClr val="005175">
                  <a:alpha val="51000"/>
                </a:srgbClr>
              </a:gs>
            </a:gsLst>
            <a:lin ang="5400000" scaled="1"/>
          </a:gradFill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US" sz="2800" baseline="0">
              <a:latin typeface="Raleway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2601FA-6BC4-488D-8115-1609399BD53E}"/>
              </a:ext>
            </a:extLst>
          </p:cNvPr>
          <p:cNvSpPr/>
          <p:nvPr/>
        </p:nvSpPr>
        <p:spPr>
          <a:xfrm>
            <a:off x="1" y="5516216"/>
            <a:ext cx="1898374" cy="1341783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US" sz="2800" baseline="0">
              <a:solidFill>
                <a:schemeClr val="tx1"/>
              </a:solidFill>
              <a:latin typeface="Raleway" pitchFamily="2" charset="77"/>
            </a:endParaRPr>
          </a:p>
        </p:txBody>
      </p:sp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E358B3A5-DBFD-439D-AF22-78041369FC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730" y="5645426"/>
            <a:ext cx="1209592" cy="8892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422E7B-9209-46EC-902D-AFE60577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748" y="5516217"/>
            <a:ext cx="2938669" cy="134178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FADA09F-63B1-4D95-8649-24A437D4641D}"/>
              </a:ext>
            </a:extLst>
          </p:cNvPr>
          <p:cNvSpPr txBox="1"/>
          <p:nvPr/>
        </p:nvSpPr>
        <p:spPr>
          <a:xfrm>
            <a:off x="1982651" y="6136936"/>
            <a:ext cx="2678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kern="1200" baseline="0">
                <a:solidFill>
                  <a:schemeClr val="bg1"/>
                </a:solidFill>
                <a:latin typeface="Raleway" pitchFamily="2" charset="77"/>
                <a:ea typeface="+mj-ea"/>
                <a:cs typeface="+mj-cs"/>
              </a:rPr>
              <a:t>Intelligence in Sensing™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34D74F8-EAF7-41EE-968A-DDFE87402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409" y="1321904"/>
            <a:ext cx="4002157" cy="3260036"/>
          </a:xfrm>
        </p:spPr>
        <p:txBody>
          <a:bodyPr tIns="0" bIns="0" anchor="t" anchorCtr="0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32605887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-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B4648EE-0052-490D-B243-41B8DE788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7018"/>
            <a:ext cx="10515600" cy="2622972"/>
          </a:xfrm>
          <a:ln>
            <a:solidFill>
              <a:schemeClr val="bg1"/>
            </a:solidFill>
          </a:ln>
        </p:spPr>
        <p:txBody>
          <a:bodyPr anchor="b"/>
          <a:lstStyle>
            <a:lvl1pPr>
              <a:defRPr sz="6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Slide Headline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31C2F9A-9272-4E40-BA12-61CECEF1801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083614"/>
            <a:ext cx="10515600" cy="544170"/>
          </a:xfrm>
        </p:spPr>
        <p:txBody>
          <a:bodyPr/>
          <a:lstStyle>
            <a:lvl1pPr marL="0" indent="0">
              <a:buNone/>
              <a:defRPr sz="2400">
                <a:solidFill>
                  <a:srgbClr val="8A8C8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slide subhead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66652A-AABC-423C-8D8C-4785C6B83DB2}"/>
              </a:ext>
            </a:extLst>
          </p:cNvPr>
          <p:cNvSpPr/>
          <p:nvPr/>
        </p:nvSpPr>
        <p:spPr>
          <a:xfrm>
            <a:off x="-1" y="3724217"/>
            <a:ext cx="12192001" cy="617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13E264-AA8C-4E45-803D-33D56D03BC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41133"/>
            <a:ext cx="12192000" cy="301686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C7E2C91-2B47-41D1-B37C-BD3159664766}"/>
              </a:ext>
            </a:extLst>
          </p:cNvPr>
          <p:cNvSpPr/>
          <p:nvPr/>
        </p:nvSpPr>
        <p:spPr>
          <a:xfrm>
            <a:off x="-2" y="3853363"/>
            <a:ext cx="12192001" cy="2978268"/>
          </a:xfrm>
          <a:prstGeom prst="rect">
            <a:avLst/>
          </a:prstGeom>
          <a:gradFill>
            <a:gsLst>
              <a:gs pos="100000">
                <a:srgbClr val="002A47">
                  <a:alpha val="45000"/>
                </a:srgbClr>
              </a:gs>
              <a:gs pos="0">
                <a:srgbClr val="005175">
                  <a:alpha val="46000"/>
                </a:srgbClr>
              </a:gs>
            </a:gsLst>
            <a:lin ang="5400000" scaled="1"/>
          </a:gradFill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US" sz="2800" baseline="0">
              <a:solidFill>
                <a:schemeClr val="tx1"/>
              </a:solidFill>
              <a:latin typeface="Raleway" pitchFamily="2" charset="77"/>
            </a:endParaRPr>
          </a:p>
        </p:txBody>
      </p: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9B8A979C-AF18-4E17-8BB2-A3EA70BBBE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539" y="4280157"/>
            <a:ext cx="1812565" cy="13255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BCB3DC-CABC-4D37-9C61-8A1E7F40C3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5279" y="556850"/>
            <a:ext cx="1341912" cy="1058735"/>
          </a:xfrm>
          <a:prstGeom prst="rect">
            <a:avLst/>
          </a:prstGeom>
        </p:spPr>
      </p:pic>
      <p:sp>
        <p:nvSpPr>
          <p:cNvPr id="18" name="Date Placeholder 11">
            <a:extLst>
              <a:ext uri="{FF2B5EF4-FFF2-40B4-BE49-F238E27FC236}">
                <a16:creationId xmlns:a16="http://schemas.microsoft.com/office/drawing/2014/main" id="{3DF2406C-88E2-4B8C-AA72-7E271412B3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4558" y="6356352"/>
            <a:ext cx="73913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4DF764-017C-465F-9B09-B98C245069DA}" type="datetime1">
              <a:rPr lang="en-US" smtClean="0"/>
              <a:pPr/>
              <a:t>5/20/2024</a:t>
            </a:fld>
            <a:endParaRPr lang="en-US"/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7ECE9A1B-FD57-4BEE-A196-31195BE3B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8685" y="6356352"/>
            <a:ext cx="37918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AB4EAE-68F1-4477-95EC-CE415C8078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058E9C-3B2A-4C20-A2E1-C175710789DB}"/>
              </a:ext>
            </a:extLst>
          </p:cNvPr>
          <p:cNvSpPr txBox="1"/>
          <p:nvPr/>
        </p:nvSpPr>
        <p:spPr>
          <a:xfrm>
            <a:off x="8687430" y="6361043"/>
            <a:ext cx="2678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kern="1200" baseline="0">
                <a:solidFill>
                  <a:schemeClr val="bg1"/>
                </a:solidFill>
                <a:latin typeface="Raleway" pitchFamily="2" charset="77"/>
                <a:ea typeface="+mj-ea"/>
                <a:cs typeface="+mj-cs"/>
              </a:rPr>
              <a:t>Intelligence in Sensing™</a:t>
            </a:r>
          </a:p>
        </p:txBody>
      </p:sp>
      <p:sp>
        <p:nvSpPr>
          <p:cNvPr id="21" name="Footer Placeholder 12">
            <a:extLst>
              <a:ext uri="{FF2B5EF4-FFF2-40B4-BE49-F238E27FC236}">
                <a16:creationId xmlns:a16="http://schemas.microsoft.com/office/drawing/2014/main" id="{943CD2CB-669E-4993-B952-2F757DBE2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2758" y="6356352"/>
            <a:ext cx="3379305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&amp; Proprietary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1194856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67FF2-F422-5C30-E243-3EA40C10A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1" y="1600200"/>
            <a:ext cx="5257800" cy="45767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7BCB75-5527-4F28-295E-875457288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600" y="1600200"/>
            <a:ext cx="5257800" cy="45767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C8BDB-C3DF-FC3F-96B3-53A86B421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D9F73-75C2-274E-A7A0-9BC880E1C6C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FB9917-3048-94C2-45B3-EED0C70BD1D4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600200"/>
            <a:ext cx="0" cy="4572000"/>
          </a:xfrm>
          <a:prstGeom prst="line">
            <a:avLst/>
          </a:prstGeom>
          <a:noFill/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itle 9">
            <a:extLst>
              <a:ext uri="{FF2B5EF4-FFF2-40B4-BE49-F238E27FC236}">
                <a16:creationId xmlns:a16="http://schemas.microsoft.com/office/drawing/2014/main" id="{0C781C2B-87A3-2BF3-76AF-766197227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A2C07-6DB9-3EDA-2A96-EC76CC9A522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CONFIDENTIAL INFORMATION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EE029E4-F193-F794-842B-85571CA258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6410375"/>
            <a:ext cx="4581168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</p:spTree>
    <p:extLst>
      <p:ext uri="{BB962C8B-B14F-4D97-AF65-F5344CB8AC3E}">
        <p14:creationId xmlns:p14="http://schemas.microsoft.com/office/powerpoint/2010/main" val="139464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BC8274-06A1-4093-9AA0-35AA3E9D836E}"/>
              </a:ext>
            </a:extLst>
          </p:cNvPr>
          <p:cNvSpPr/>
          <p:nvPr/>
        </p:nvSpPr>
        <p:spPr>
          <a:xfrm>
            <a:off x="-1" y="3724217"/>
            <a:ext cx="12192001" cy="617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28ED0B-733C-45BE-A37A-28611A42D209}"/>
              </a:ext>
            </a:extLst>
          </p:cNvPr>
          <p:cNvSpPr/>
          <p:nvPr/>
        </p:nvSpPr>
        <p:spPr>
          <a:xfrm>
            <a:off x="0" y="3773347"/>
            <a:ext cx="12192000" cy="3084653"/>
          </a:xfrm>
          <a:prstGeom prst="rect">
            <a:avLst/>
          </a:prstGeom>
          <a:gradFill>
            <a:gsLst>
              <a:gs pos="65000">
                <a:srgbClr val="002A47"/>
              </a:gs>
              <a:gs pos="0">
                <a:srgbClr val="005175"/>
              </a:gs>
            </a:gsLst>
            <a:lin ang="5400000" scaled="1"/>
          </a:gradFill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US" sz="2800" baseline="0">
              <a:latin typeface="Raleway" pitchFamily="2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0476EB-9691-420C-A3A6-526E2AD9CB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7018"/>
            <a:ext cx="10515600" cy="2622972"/>
          </a:xfrm>
          <a:ln>
            <a:solidFill>
              <a:schemeClr val="bg1"/>
            </a:solidFill>
          </a:ln>
        </p:spPr>
        <p:txBody>
          <a:bodyPr anchor="b"/>
          <a:lstStyle>
            <a:lvl1pPr>
              <a:defRPr sz="6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Slide Headline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5831C18-9059-4DBE-B5E5-98B2CC121B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083614"/>
            <a:ext cx="10515600" cy="544170"/>
          </a:xfrm>
        </p:spPr>
        <p:txBody>
          <a:bodyPr/>
          <a:lstStyle>
            <a:lvl1pPr marL="0" indent="0">
              <a:buNone/>
              <a:defRPr sz="2400">
                <a:solidFill>
                  <a:srgbClr val="8A8C8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slide subhead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51152F-A26D-4FCA-8D70-819398845EF5}"/>
              </a:ext>
            </a:extLst>
          </p:cNvPr>
          <p:cNvGrpSpPr/>
          <p:nvPr/>
        </p:nvGrpSpPr>
        <p:grpSpPr>
          <a:xfrm>
            <a:off x="770276" y="4377314"/>
            <a:ext cx="2578273" cy="2578273"/>
            <a:chOff x="832906" y="3744750"/>
            <a:chExt cx="2902791" cy="29027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636D140-BC9C-4194-8D17-70F819917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906" y="3744750"/>
              <a:ext cx="2902791" cy="290279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24369B0-4A5B-4E24-A3ED-3870A41B4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3075" y="4403568"/>
              <a:ext cx="1614948" cy="1614948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C6A7C2F-DEB5-40BB-ACA1-B34E5424B8E1}"/>
                </a:ext>
              </a:extLst>
            </p:cNvPr>
            <p:cNvSpPr/>
            <p:nvPr/>
          </p:nvSpPr>
          <p:spPr>
            <a:xfrm>
              <a:off x="1827713" y="4786392"/>
              <a:ext cx="890435" cy="890435"/>
            </a:xfrm>
            <a:prstGeom prst="ellipse">
              <a:avLst/>
            </a:prstGeom>
            <a:gradFill flip="none" rotWithShape="1">
              <a:gsLst>
                <a:gs pos="13000">
                  <a:schemeClr val="accent1">
                    <a:lumMod val="5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58000">
                  <a:srgbClr val="004C7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238EAEC-AAFF-45B8-8C0E-4142F6A5E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1018" y="4909340"/>
              <a:ext cx="609665" cy="60966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B97F4B0-D33C-430C-AA45-165D2CED51D6}"/>
              </a:ext>
            </a:extLst>
          </p:cNvPr>
          <p:cNvGrpSpPr/>
          <p:nvPr/>
        </p:nvGrpSpPr>
        <p:grpSpPr>
          <a:xfrm>
            <a:off x="2533389" y="3686827"/>
            <a:ext cx="2578273" cy="2578273"/>
            <a:chOff x="832906" y="3744750"/>
            <a:chExt cx="2902791" cy="290279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3A89B8C-70DA-42CC-B044-EFF09124C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906" y="3744750"/>
              <a:ext cx="2902791" cy="290279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6F79753-7815-466C-8B1C-BA1DD23AB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3075" y="4403568"/>
              <a:ext cx="1614948" cy="1614948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DB3F82D-D36B-4151-87A9-E143A16683E3}"/>
                </a:ext>
              </a:extLst>
            </p:cNvPr>
            <p:cNvSpPr/>
            <p:nvPr/>
          </p:nvSpPr>
          <p:spPr>
            <a:xfrm>
              <a:off x="1827713" y="4786392"/>
              <a:ext cx="890435" cy="890435"/>
            </a:xfrm>
            <a:prstGeom prst="ellipse">
              <a:avLst/>
            </a:prstGeom>
            <a:gradFill flip="none" rotWithShape="1">
              <a:gsLst>
                <a:gs pos="13000">
                  <a:schemeClr val="accent1">
                    <a:lumMod val="5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58000">
                  <a:srgbClr val="004C7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8B1A842-FF2E-4CC0-A170-3610BCD2C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639" y="4909340"/>
              <a:ext cx="518422" cy="60966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A1B93A-7BC1-4E8C-B233-49B667AC7C84}"/>
              </a:ext>
            </a:extLst>
          </p:cNvPr>
          <p:cNvGrpSpPr/>
          <p:nvPr/>
        </p:nvGrpSpPr>
        <p:grpSpPr>
          <a:xfrm>
            <a:off x="4764066" y="3304783"/>
            <a:ext cx="2578273" cy="2578273"/>
            <a:chOff x="832906" y="3744750"/>
            <a:chExt cx="2902791" cy="290279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73F756C-652F-4C51-BABD-4AABF3A2D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906" y="3744750"/>
              <a:ext cx="2902791" cy="29027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56A4811-7267-42A6-B982-FA19D7CB0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3075" y="4403568"/>
              <a:ext cx="1614948" cy="1614948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2659ED8-7C69-4E96-943E-998F2E89B901}"/>
                </a:ext>
              </a:extLst>
            </p:cNvPr>
            <p:cNvSpPr/>
            <p:nvPr/>
          </p:nvSpPr>
          <p:spPr>
            <a:xfrm>
              <a:off x="1827713" y="4786392"/>
              <a:ext cx="890435" cy="890435"/>
            </a:xfrm>
            <a:prstGeom prst="ellipse">
              <a:avLst/>
            </a:prstGeom>
            <a:gradFill flip="none" rotWithShape="1">
              <a:gsLst>
                <a:gs pos="13000">
                  <a:schemeClr val="accent1">
                    <a:lumMod val="5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58000">
                  <a:srgbClr val="004C7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150B5FA-2859-4D7C-A24B-542E66061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5159" y="4943481"/>
              <a:ext cx="541382" cy="54138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0C31D83-64F3-4265-B4EB-4CF7876FB71A}"/>
              </a:ext>
            </a:extLst>
          </p:cNvPr>
          <p:cNvGrpSpPr/>
          <p:nvPr/>
        </p:nvGrpSpPr>
        <p:grpSpPr>
          <a:xfrm>
            <a:off x="7006225" y="3574092"/>
            <a:ext cx="2578273" cy="2578273"/>
            <a:chOff x="832906" y="3744750"/>
            <a:chExt cx="2902791" cy="290279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E7CCA99-86AD-474A-B3B9-88E9C7708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906" y="3744750"/>
              <a:ext cx="2902791" cy="290279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F2CD570-395A-4B20-B974-94BF8EC03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3075" y="4403568"/>
              <a:ext cx="1614948" cy="1614948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DF38AFE-083A-4453-918C-ED2DD7AACC10}"/>
                </a:ext>
              </a:extLst>
            </p:cNvPr>
            <p:cNvSpPr/>
            <p:nvPr/>
          </p:nvSpPr>
          <p:spPr>
            <a:xfrm>
              <a:off x="1827713" y="4786392"/>
              <a:ext cx="890435" cy="890435"/>
            </a:xfrm>
            <a:prstGeom prst="ellipse">
              <a:avLst/>
            </a:prstGeom>
            <a:gradFill flip="none" rotWithShape="1">
              <a:gsLst>
                <a:gs pos="13000">
                  <a:schemeClr val="accent1">
                    <a:lumMod val="5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58000">
                  <a:srgbClr val="004C7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4D5DDEA-17EC-4EEB-AF73-2311EE504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1018" y="4943481"/>
              <a:ext cx="609665" cy="54138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0BB5008-EC58-49A0-913A-AFEC8FA25EF1}"/>
              </a:ext>
            </a:extLst>
          </p:cNvPr>
          <p:cNvGrpSpPr/>
          <p:nvPr/>
        </p:nvGrpSpPr>
        <p:grpSpPr>
          <a:xfrm>
            <a:off x="9129386" y="4323568"/>
            <a:ext cx="2578273" cy="2578273"/>
            <a:chOff x="832906" y="3744750"/>
            <a:chExt cx="2902791" cy="290279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868F40B-9708-491B-A90C-CD8591D08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906" y="3744750"/>
              <a:ext cx="2902791" cy="290279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6F1140E-43F6-4D3C-B189-8A9826DF5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3075" y="4403568"/>
              <a:ext cx="1614948" cy="1614948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783B794-E344-4332-943A-C951B108E030}"/>
                </a:ext>
              </a:extLst>
            </p:cNvPr>
            <p:cNvSpPr/>
            <p:nvPr/>
          </p:nvSpPr>
          <p:spPr>
            <a:xfrm>
              <a:off x="1827713" y="4786392"/>
              <a:ext cx="890435" cy="890435"/>
            </a:xfrm>
            <a:prstGeom prst="ellipse">
              <a:avLst/>
            </a:prstGeom>
            <a:gradFill flip="none" rotWithShape="1">
              <a:gsLst>
                <a:gs pos="13000">
                  <a:schemeClr val="accent1">
                    <a:lumMod val="5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58000">
                  <a:srgbClr val="004C7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0A4B7A8-A657-47B6-B7F4-06CB9D3EC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5159" y="4943481"/>
              <a:ext cx="541382" cy="541382"/>
            </a:xfrm>
            <a:prstGeom prst="rect">
              <a:avLst/>
            </a:prstGeom>
          </p:spPr>
        </p:pic>
      </p:grpSp>
      <p:sp>
        <p:nvSpPr>
          <p:cNvPr id="36" name="Date Placeholder 11">
            <a:extLst>
              <a:ext uri="{FF2B5EF4-FFF2-40B4-BE49-F238E27FC236}">
                <a16:creationId xmlns:a16="http://schemas.microsoft.com/office/drawing/2014/main" id="{A41F2390-A7E2-4A2D-97B5-CCBEFDAE7C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6146" y="6356352"/>
            <a:ext cx="72754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4DF764-017C-465F-9B09-B98C245069DA}" type="datetime1">
              <a:rPr lang="en-US" smtClean="0"/>
              <a:pPr/>
              <a:t>5/20/2024</a:t>
            </a:fld>
            <a:endParaRPr lang="en-US"/>
          </a:p>
        </p:txBody>
      </p:sp>
      <p:sp>
        <p:nvSpPr>
          <p:cNvPr id="37" name="Slide Number Placeholder 13">
            <a:extLst>
              <a:ext uri="{FF2B5EF4-FFF2-40B4-BE49-F238E27FC236}">
                <a16:creationId xmlns:a16="http://schemas.microsoft.com/office/drawing/2014/main" id="{69C9FA94-7B07-4EAB-AFA7-C03C76056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8685" y="6356352"/>
            <a:ext cx="37918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AB4EAE-68F1-4477-95EC-CE415C8078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23859E-D769-40FD-A4CA-FAE4522E2588}"/>
              </a:ext>
            </a:extLst>
          </p:cNvPr>
          <p:cNvSpPr txBox="1"/>
          <p:nvPr/>
        </p:nvSpPr>
        <p:spPr>
          <a:xfrm>
            <a:off x="8687430" y="6361043"/>
            <a:ext cx="2678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kern="1200" baseline="0">
                <a:solidFill>
                  <a:schemeClr val="bg1"/>
                </a:solidFill>
                <a:latin typeface="Raleway" pitchFamily="2" charset="77"/>
                <a:ea typeface="+mj-ea"/>
                <a:cs typeface="+mj-cs"/>
              </a:rPr>
              <a:t>Intelligence in Sensing™</a:t>
            </a:r>
          </a:p>
        </p:txBody>
      </p:sp>
      <p:sp>
        <p:nvSpPr>
          <p:cNvPr id="40" name="Footer Placeholder 12">
            <a:extLst>
              <a:ext uri="{FF2B5EF4-FFF2-40B4-BE49-F238E27FC236}">
                <a16:creationId xmlns:a16="http://schemas.microsoft.com/office/drawing/2014/main" id="{DFC5C453-E670-4F95-831C-34F4637A5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2758" y="6356352"/>
            <a:ext cx="3379305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&amp; Proprietary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9615248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-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C53A90E-8981-485B-87E5-640BBA1122D4}"/>
              </a:ext>
            </a:extLst>
          </p:cNvPr>
          <p:cNvSpPr/>
          <p:nvPr/>
        </p:nvSpPr>
        <p:spPr>
          <a:xfrm>
            <a:off x="-4969" y="1093306"/>
            <a:ext cx="12196969" cy="3012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F1BBDE-2945-440A-AC7B-602382B7CD2C}"/>
              </a:ext>
            </a:extLst>
          </p:cNvPr>
          <p:cNvSpPr/>
          <p:nvPr/>
        </p:nvSpPr>
        <p:spPr>
          <a:xfrm>
            <a:off x="-4969" y="-64878"/>
            <a:ext cx="12196969" cy="1399225"/>
          </a:xfrm>
          <a:prstGeom prst="rect">
            <a:avLst/>
          </a:prstGeom>
          <a:gradFill flip="none" rotWithShape="1">
            <a:gsLst>
              <a:gs pos="98000">
                <a:srgbClr val="002A47"/>
              </a:gs>
              <a:gs pos="26000">
                <a:srgbClr val="002A47"/>
              </a:gs>
              <a:gs pos="56000">
                <a:srgbClr val="005175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US" sz="2800" baseline="0">
              <a:solidFill>
                <a:schemeClr val="tx1"/>
              </a:solidFill>
              <a:latin typeface="Raleway" pitchFamily="2" charset="77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F5B37B0-9296-4583-B52F-6453E3EA0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13" y="-7405"/>
            <a:ext cx="8302486" cy="1325563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2C33CCCC-B0F9-45F5-B8C2-5AC897EEEB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1794" y="123969"/>
            <a:ext cx="1226381" cy="902010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78C7AEA-95CF-4721-9451-8B7EB3CD437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92B454B-38C9-4C0C-B8D9-1B96BEA19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11">
            <a:extLst>
              <a:ext uri="{FF2B5EF4-FFF2-40B4-BE49-F238E27FC236}">
                <a16:creationId xmlns:a16="http://schemas.microsoft.com/office/drawing/2014/main" id="{F083B3BA-A3DA-414E-8C77-430B5A402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7810" y="6356352"/>
            <a:ext cx="725880" cy="365125"/>
          </a:xfrm>
        </p:spPr>
        <p:txBody>
          <a:bodyPr/>
          <a:lstStyle/>
          <a:p>
            <a:fld id="{594DF764-017C-465F-9B09-B98C245069DA}" type="datetime1">
              <a:rPr lang="en-US" smtClean="0"/>
              <a:t>5/20/2024</a:t>
            </a:fld>
            <a:endParaRPr lang="en-US"/>
          </a:p>
        </p:txBody>
      </p:sp>
      <p:sp>
        <p:nvSpPr>
          <p:cNvPr id="22" name="Slide Number Placeholder 13">
            <a:extLst>
              <a:ext uri="{FF2B5EF4-FFF2-40B4-BE49-F238E27FC236}">
                <a16:creationId xmlns:a16="http://schemas.microsoft.com/office/drawing/2014/main" id="{8FAF03A3-5BB1-462B-9956-0182A9A30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8685" y="6356352"/>
            <a:ext cx="379184" cy="365125"/>
          </a:xfrm>
        </p:spPr>
        <p:txBody>
          <a:bodyPr/>
          <a:lstStyle/>
          <a:p>
            <a:fld id="{E4AB4EAE-68F1-4477-95EC-CE415C8078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614027-6225-4E14-8A6A-DB7673094E97}"/>
              </a:ext>
            </a:extLst>
          </p:cNvPr>
          <p:cNvSpPr txBox="1"/>
          <p:nvPr/>
        </p:nvSpPr>
        <p:spPr>
          <a:xfrm>
            <a:off x="8687430" y="6361043"/>
            <a:ext cx="2678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kern="1200" baseline="0">
                <a:solidFill>
                  <a:srgbClr val="0072A3"/>
                </a:solidFill>
                <a:latin typeface="Raleway" pitchFamily="2" charset="77"/>
                <a:ea typeface="+mj-ea"/>
                <a:cs typeface="+mj-cs"/>
              </a:rPr>
              <a:t>Intelligence in Sensing™</a:t>
            </a:r>
          </a:p>
        </p:txBody>
      </p:sp>
      <p:sp>
        <p:nvSpPr>
          <p:cNvPr id="24" name="Footer Placeholder 12">
            <a:extLst>
              <a:ext uri="{FF2B5EF4-FFF2-40B4-BE49-F238E27FC236}">
                <a16:creationId xmlns:a16="http://schemas.microsoft.com/office/drawing/2014/main" id="{567913C4-AA57-499A-87A7-1B1589272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2758" y="6356352"/>
            <a:ext cx="3379305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Confidential &amp; Proprietary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10172516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-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6DCAB3D-F444-41EA-849D-62292710893A}"/>
              </a:ext>
            </a:extLst>
          </p:cNvPr>
          <p:cNvSpPr/>
          <p:nvPr/>
        </p:nvSpPr>
        <p:spPr>
          <a:xfrm>
            <a:off x="-4969" y="1093306"/>
            <a:ext cx="12196969" cy="3012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B4E70F-16DD-4AE2-B013-7455D4188FA5}"/>
              </a:ext>
            </a:extLst>
          </p:cNvPr>
          <p:cNvSpPr/>
          <p:nvPr/>
        </p:nvSpPr>
        <p:spPr>
          <a:xfrm>
            <a:off x="-4969" y="-64878"/>
            <a:ext cx="12196969" cy="1399225"/>
          </a:xfrm>
          <a:prstGeom prst="rect">
            <a:avLst/>
          </a:prstGeom>
          <a:gradFill flip="none" rotWithShape="1">
            <a:gsLst>
              <a:gs pos="98000">
                <a:srgbClr val="002A47"/>
              </a:gs>
              <a:gs pos="26000">
                <a:srgbClr val="002A47"/>
              </a:gs>
              <a:gs pos="56000">
                <a:srgbClr val="005175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US" sz="2800" baseline="0">
              <a:solidFill>
                <a:schemeClr val="tx1"/>
              </a:solidFill>
              <a:latin typeface="Raleway" pitchFamily="2" charset="77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9883ED2-E87A-4D3E-AABA-9F3673807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13" y="-7405"/>
            <a:ext cx="8302486" cy="1325563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0AFA7D02-7BEF-4DF6-A468-2419DC85FF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1794" y="123969"/>
            <a:ext cx="1226381" cy="902010"/>
          </a:xfrm>
          <a:prstGeom prst="rect">
            <a:avLst/>
          </a:prstGeom>
        </p:spPr>
      </p:pic>
      <p:sp>
        <p:nvSpPr>
          <p:cNvPr id="18" name="Date Placeholder 11">
            <a:extLst>
              <a:ext uri="{FF2B5EF4-FFF2-40B4-BE49-F238E27FC236}">
                <a16:creationId xmlns:a16="http://schemas.microsoft.com/office/drawing/2014/main" id="{096A0D4C-1A66-45CA-A956-FA5F1D63CA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1184" y="6356352"/>
            <a:ext cx="732506" cy="365125"/>
          </a:xfrm>
        </p:spPr>
        <p:txBody>
          <a:bodyPr/>
          <a:lstStyle/>
          <a:p>
            <a:fld id="{594DF764-017C-465F-9B09-B98C245069DA}" type="datetime1">
              <a:rPr lang="en-US" smtClean="0"/>
              <a:t>5/20/2024</a:t>
            </a:fld>
            <a:endParaRPr lang="en-US"/>
          </a:p>
        </p:txBody>
      </p:sp>
      <p:sp>
        <p:nvSpPr>
          <p:cNvPr id="19" name="Footer Placeholder 12">
            <a:extLst>
              <a:ext uri="{FF2B5EF4-FFF2-40B4-BE49-F238E27FC236}">
                <a16:creationId xmlns:a16="http://schemas.microsoft.com/office/drawing/2014/main" id="{3146C6BE-B88D-4FFD-B69D-6DCE7374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2758" y="6356352"/>
            <a:ext cx="3379305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Confidential &amp; Proprietary Information</a:t>
            </a:r>
          </a:p>
        </p:txBody>
      </p:sp>
      <p:sp>
        <p:nvSpPr>
          <p:cNvPr id="20" name="Slide Number Placeholder 13">
            <a:extLst>
              <a:ext uri="{FF2B5EF4-FFF2-40B4-BE49-F238E27FC236}">
                <a16:creationId xmlns:a16="http://schemas.microsoft.com/office/drawing/2014/main" id="{71D153F1-776D-4B73-9068-626118F58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6187" y="6356352"/>
            <a:ext cx="411682" cy="365125"/>
          </a:xfrm>
        </p:spPr>
        <p:txBody>
          <a:bodyPr/>
          <a:lstStyle/>
          <a:p>
            <a:fld id="{E4AB4EAE-68F1-4477-95EC-CE415C8078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77DFE3-CEA6-4CD2-9838-7EC5D06D8F30}"/>
              </a:ext>
            </a:extLst>
          </p:cNvPr>
          <p:cNvSpPr txBox="1"/>
          <p:nvPr/>
        </p:nvSpPr>
        <p:spPr>
          <a:xfrm>
            <a:off x="8687430" y="6361043"/>
            <a:ext cx="2678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kern="1200" baseline="0">
                <a:solidFill>
                  <a:srgbClr val="0072A3"/>
                </a:solidFill>
                <a:latin typeface="Raleway" pitchFamily="2" charset="77"/>
                <a:ea typeface="+mj-ea"/>
                <a:cs typeface="+mj-cs"/>
              </a:rPr>
              <a:t>Intelligence in Sensing™</a:t>
            </a:r>
          </a:p>
        </p:txBody>
      </p:sp>
    </p:spTree>
    <p:extLst>
      <p:ext uri="{BB962C8B-B14F-4D97-AF65-F5344CB8AC3E}">
        <p14:creationId xmlns:p14="http://schemas.microsoft.com/office/powerpoint/2010/main" val="17370422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-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BBADD26-AA4D-494F-AAF5-5019672E70C6}"/>
              </a:ext>
            </a:extLst>
          </p:cNvPr>
          <p:cNvSpPr/>
          <p:nvPr/>
        </p:nvSpPr>
        <p:spPr>
          <a:xfrm>
            <a:off x="-4969" y="1093306"/>
            <a:ext cx="12196969" cy="3012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FC63E5-820D-46A3-80CF-E354CFA0BD7D}"/>
              </a:ext>
            </a:extLst>
          </p:cNvPr>
          <p:cNvSpPr/>
          <p:nvPr/>
        </p:nvSpPr>
        <p:spPr>
          <a:xfrm>
            <a:off x="-4969" y="-64878"/>
            <a:ext cx="12196969" cy="1399225"/>
          </a:xfrm>
          <a:prstGeom prst="rect">
            <a:avLst/>
          </a:prstGeom>
          <a:gradFill flip="none" rotWithShape="1">
            <a:gsLst>
              <a:gs pos="98000">
                <a:srgbClr val="002A47"/>
              </a:gs>
              <a:gs pos="26000">
                <a:srgbClr val="002A47"/>
              </a:gs>
              <a:gs pos="56000">
                <a:srgbClr val="005175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US" sz="2800" baseline="0">
              <a:solidFill>
                <a:schemeClr val="tx1"/>
              </a:solidFill>
              <a:latin typeface="Raleway" pitchFamily="2" charset="77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CD3013B-A7FA-4583-A4D1-520079AE9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13" y="-7405"/>
            <a:ext cx="8302486" cy="1325563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CDA6AA23-AD3E-4BC9-9E64-5C7F6B6F66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1794" y="123969"/>
            <a:ext cx="1226381" cy="902010"/>
          </a:xfrm>
          <a:prstGeom prst="rect">
            <a:avLst/>
          </a:prstGeom>
        </p:spPr>
      </p:pic>
      <p:sp>
        <p:nvSpPr>
          <p:cNvPr id="19" name="Date Placeholder 11">
            <a:extLst>
              <a:ext uri="{FF2B5EF4-FFF2-40B4-BE49-F238E27FC236}">
                <a16:creationId xmlns:a16="http://schemas.microsoft.com/office/drawing/2014/main" id="{FA8D6552-B366-4EFA-983A-759417B36C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4436" y="6349726"/>
            <a:ext cx="719254" cy="365125"/>
          </a:xfrm>
        </p:spPr>
        <p:txBody>
          <a:bodyPr/>
          <a:lstStyle/>
          <a:p>
            <a:fld id="{594DF764-017C-465F-9B09-B98C245069DA}" type="datetime1">
              <a:rPr lang="en-US" smtClean="0"/>
              <a:t>5/20/2024</a:t>
            </a:fld>
            <a:endParaRPr lang="en-US"/>
          </a:p>
        </p:txBody>
      </p:sp>
      <p:sp>
        <p:nvSpPr>
          <p:cNvPr id="20" name="Slide Number Placeholder 13">
            <a:extLst>
              <a:ext uri="{FF2B5EF4-FFF2-40B4-BE49-F238E27FC236}">
                <a16:creationId xmlns:a16="http://schemas.microsoft.com/office/drawing/2014/main" id="{14B93B6A-FC1E-49F4-9A76-2D64F8937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8685" y="6356352"/>
            <a:ext cx="379184" cy="365125"/>
          </a:xfrm>
        </p:spPr>
        <p:txBody>
          <a:bodyPr/>
          <a:lstStyle/>
          <a:p>
            <a:fld id="{E4AB4EAE-68F1-4477-95EC-CE415C8078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2C90291-2633-403E-9D47-E7618F7E9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9637A7-9241-4C6D-86A8-F8B1475EB9EF}"/>
              </a:ext>
            </a:extLst>
          </p:cNvPr>
          <p:cNvSpPr txBox="1"/>
          <p:nvPr/>
        </p:nvSpPr>
        <p:spPr>
          <a:xfrm>
            <a:off x="8687430" y="6361043"/>
            <a:ext cx="2678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kern="1200" baseline="0">
                <a:solidFill>
                  <a:srgbClr val="0072A3"/>
                </a:solidFill>
                <a:latin typeface="Raleway" pitchFamily="2" charset="77"/>
                <a:ea typeface="+mj-ea"/>
                <a:cs typeface="+mj-cs"/>
              </a:rPr>
              <a:t>Intelligence in Sensing™</a:t>
            </a:r>
          </a:p>
        </p:txBody>
      </p:sp>
      <p:sp>
        <p:nvSpPr>
          <p:cNvPr id="23" name="Footer Placeholder 12">
            <a:extLst>
              <a:ext uri="{FF2B5EF4-FFF2-40B4-BE49-F238E27FC236}">
                <a16:creationId xmlns:a16="http://schemas.microsoft.com/office/drawing/2014/main" id="{3033F4CE-1AD9-4AD8-896F-A7A9A7EF6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2758" y="6356352"/>
            <a:ext cx="3379305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Confidential &amp; Proprietary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2296058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1B105-23C5-4871-BEA3-ACA68A8512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2A47"/>
              </a:gs>
              <a:gs pos="100000">
                <a:srgbClr val="005175"/>
              </a:gs>
            </a:gsLst>
            <a:lin ang="5400000" scaled="1"/>
          </a:gradFill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US" sz="2800" baseline="0">
              <a:latin typeface="Raleway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26E28F-2F08-4AA4-87AC-5348525A7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782497" y="2289259"/>
            <a:ext cx="21972796" cy="9550841"/>
          </a:xfrm>
          <a:custGeom>
            <a:avLst/>
            <a:gdLst>
              <a:gd name="connsiteX0" fmla="*/ 0 w 21248915"/>
              <a:gd name="connsiteY0" fmla="*/ 0 h 9236194"/>
              <a:gd name="connsiteX1" fmla="*/ 21248915 w 21248915"/>
              <a:gd name="connsiteY1" fmla="*/ 0 h 9236194"/>
              <a:gd name="connsiteX2" fmla="*/ 21248915 w 21248915"/>
              <a:gd name="connsiteY2" fmla="*/ 2791114 h 9236194"/>
              <a:gd name="connsiteX3" fmla="*/ 18005523 w 21248915"/>
              <a:gd name="connsiteY3" fmla="*/ 2791114 h 9236194"/>
              <a:gd name="connsiteX4" fmla="*/ 18005523 w 21248915"/>
              <a:gd name="connsiteY4" fmla="*/ 4618097 h 9236194"/>
              <a:gd name="connsiteX5" fmla="*/ 5340584 w 21248915"/>
              <a:gd name="connsiteY5" fmla="*/ 4618097 h 9236194"/>
              <a:gd name="connsiteX6" fmla="*/ 5340584 w 21248915"/>
              <a:gd name="connsiteY6" fmla="*/ 2791114 h 9236194"/>
              <a:gd name="connsiteX7" fmla="*/ 870609 w 21248915"/>
              <a:gd name="connsiteY7" fmla="*/ 2791114 h 9236194"/>
              <a:gd name="connsiteX8" fmla="*/ 870609 w 21248915"/>
              <a:gd name="connsiteY8" fmla="*/ 9236194 h 9236194"/>
              <a:gd name="connsiteX9" fmla="*/ 0 w 21248915"/>
              <a:gd name="connsiteY9" fmla="*/ 9236194 h 9236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248915" h="9236194">
                <a:moveTo>
                  <a:pt x="0" y="0"/>
                </a:moveTo>
                <a:lnTo>
                  <a:pt x="21248915" y="0"/>
                </a:lnTo>
                <a:lnTo>
                  <a:pt x="21248915" y="2791114"/>
                </a:lnTo>
                <a:lnTo>
                  <a:pt x="18005523" y="2791114"/>
                </a:lnTo>
                <a:lnTo>
                  <a:pt x="18005523" y="4618097"/>
                </a:lnTo>
                <a:lnTo>
                  <a:pt x="5340584" y="4618097"/>
                </a:lnTo>
                <a:lnTo>
                  <a:pt x="5340584" y="2791114"/>
                </a:lnTo>
                <a:lnTo>
                  <a:pt x="870609" y="2791114"/>
                </a:lnTo>
                <a:lnTo>
                  <a:pt x="870609" y="9236194"/>
                </a:lnTo>
                <a:lnTo>
                  <a:pt x="0" y="9236194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E60D23-D8A2-4C62-AC30-3D175BD33990}"/>
              </a:ext>
            </a:extLst>
          </p:cNvPr>
          <p:cNvSpPr/>
          <p:nvPr/>
        </p:nvSpPr>
        <p:spPr>
          <a:xfrm flipV="1"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US" sz="2800" baseline="0">
              <a:solidFill>
                <a:schemeClr val="tx1"/>
              </a:solidFill>
              <a:latin typeface="Raleway" pitchFamily="2" charset="77"/>
            </a:endParaRPr>
          </a:p>
        </p:txBody>
      </p:sp>
      <p:sp>
        <p:nvSpPr>
          <p:cNvPr id="9" name="Oval 33">
            <a:extLst>
              <a:ext uri="{FF2B5EF4-FFF2-40B4-BE49-F238E27FC236}">
                <a16:creationId xmlns:a16="http://schemas.microsoft.com/office/drawing/2014/main" id="{9520C9C8-8661-4CD1-BC63-0E2BBD2A5CD3}"/>
              </a:ext>
            </a:extLst>
          </p:cNvPr>
          <p:cNvSpPr/>
          <p:nvPr/>
        </p:nvSpPr>
        <p:spPr>
          <a:xfrm>
            <a:off x="912313" y="5948389"/>
            <a:ext cx="10465525" cy="2153897"/>
          </a:xfrm>
          <a:custGeom>
            <a:avLst/>
            <a:gdLst>
              <a:gd name="connsiteX0" fmla="*/ 0 w 17026467"/>
              <a:gd name="connsiteY0" fmla="*/ 8513234 h 17026467"/>
              <a:gd name="connsiteX1" fmla="*/ 8513234 w 17026467"/>
              <a:gd name="connsiteY1" fmla="*/ 0 h 17026467"/>
              <a:gd name="connsiteX2" fmla="*/ 17026468 w 17026467"/>
              <a:gd name="connsiteY2" fmla="*/ 8513234 h 17026467"/>
              <a:gd name="connsiteX3" fmla="*/ 8513234 w 17026467"/>
              <a:gd name="connsiteY3" fmla="*/ 17026468 h 17026467"/>
              <a:gd name="connsiteX4" fmla="*/ 0 w 17026467"/>
              <a:gd name="connsiteY4" fmla="*/ 8513234 h 17026467"/>
              <a:gd name="connsiteX0" fmla="*/ 0 w 17026468"/>
              <a:gd name="connsiteY0" fmla="*/ 8513234 h 17117908"/>
              <a:gd name="connsiteX1" fmla="*/ 8513234 w 17026468"/>
              <a:gd name="connsiteY1" fmla="*/ 0 h 17117908"/>
              <a:gd name="connsiteX2" fmla="*/ 17026468 w 17026468"/>
              <a:gd name="connsiteY2" fmla="*/ 8513234 h 17117908"/>
              <a:gd name="connsiteX3" fmla="*/ 8604674 w 17026468"/>
              <a:gd name="connsiteY3" fmla="*/ 17117908 h 17117908"/>
              <a:gd name="connsiteX0" fmla="*/ 0 w 17026468"/>
              <a:gd name="connsiteY0" fmla="*/ 8513234 h 8513234"/>
              <a:gd name="connsiteX1" fmla="*/ 8513234 w 17026468"/>
              <a:gd name="connsiteY1" fmla="*/ 0 h 8513234"/>
              <a:gd name="connsiteX2" fmla="*/ 17026468 w 17026468"/>
              <a:gd name="connsiteY2" fmla="*/ 8513234 h 8513234"/>
              <a:gd name="connsiteX0" fmla="*/ 0 w 17026468"/>
              <a:gd name="connsiteY0" fmla="*/ 8800481 h 8800481"/>
              <a:gd name="connsiteX1" fmla="*/ 2641601 w 17026468"/>
              <a:gd name="connsiteY1" fmla="*/ 2632512 h 8800481"/>
              <a:gd name="connsiteX2" fmla="*/ 8513234 w 17026468"/>
              <a:gd name="connsiteY2" fmla="*/ 287247 h 8800481"/>
              <a:gd name="connsiteX3" fmla="*/ 17026468 w 17026468"/>
              <a:gd name="connsiteY3" fmla="*/ 8800481 h 8800481"/>
              <a:gd name="connsiteX0" fmla="*/ 0 w 17026468"/>
              <a:gd name="connsiteY0" fmla="*/ 8800481 h 8800481"/>
              <a:gd name="connsiteX1" fmla="*/ 2641601 w 17026468"/>
              <a:gd name="connsiteY1" fmla="*/ 2632512 h 8800481"/>
              <a:gd name="connsiteX2" fmla="*/ 8513234 w 17026468"/>
              <a:gd name="connsiteY2" fmla="*/ 287247 h 8800481"/>
              <a:gd name="connsiteX3" fmla="*/ 17026468 w 17026468"/>
              <a:gd name="connsiteY3" fmla="*/ 8800481 h 8800481"/>
              <a:gd name="connsiteX0" fmla="*/ 0 w 17026468"/>
              <a:gd name="connsiteY0" fmla="*/ 8800481 h 8800481"/>
              <a:gd name="connsiteX1" fmla="*/ 2641601 w 17026468"/>
              <a:gd name="connsiteY1" fmla="*/ 2632512 h 8800481"/>
              <a:gd name="connsiteX2" fmla="*/ 8513234 w 17026468"/>
              <a:gd name="connsiteY2" fmla="*/ 287247 h 8800481"/>
              <a:gd name="connsiteX3" fmla="*/ 14325601 w 17026468"/>
              <a:gd name="connsiteY3" fmla="*/ 2598647 h 8800481"/>
              <a:gd name="connsiteX4" fmla="*/ 17026468 w 17026468"/>
              <a:gd name="connsiteY4" fmla="*/ 8800481 h 8800481"/>
              <a:gd name="connsiteX0" fmla="*/ 0 w 17026468"/>
              <a:gd name="connsiteY0" fmla="*/ 8523304 h 8523304"/>
              <a:gd name="connsiteX1" fmla="*/ 2641601 w 17026468"/>
              <a:gd name="connsiteY1" fmla="*/ 2355335 h 8523304"/>
              <a:gd name="connsiteX2" fmla="*/ 8513234 w 17026468"/>
              <a:gd name="connsiteY2" fmla="*/ 10070 h 8523304"/>
              <a:gd name="connsiteX3" fmla="*/ 14325601 w 17026468"/>
              <a:gd name="connsiteY3" fmla="*/ 2321470 h 8523304"/>
              <a:gd name="connsiteX4" fmla="*/ 17026468 w 17026468"/>
              <a:gd name="connsiteY4" fmla="*/ 8523304 h 8523304"/>
              <a:gd name="connsiteX0" fmla="*/ 0 w 17026468"/>
              <a:gd name="connsiteY0" fmla="*/ 8516560 h 8516560"/>
              <a:gd name="connsiteX1" fmla="*/ 2641601 w 17026468"/>
              <a:gd name="connsiteY1" fmla="*/ 2348591 h 8516560"/>
              <a:gd name="connsiteX2" fmla="*/ 8513234 w 17026468"/>
              <a:gd name="connsiteY2" fmla="*/ 3326 h 8516560"/>
              <a:gd name="connsiteX3" fmla="*/ 14325601 w 17026468"/>
              <a:gd name="connsiteY3" fmla="*/ 2314726 h 8516560"/>
              <a:gd name="connsiteX4" fmla="*/ 17026468 w 17026468"/>
              <a:gd name="connsiteY4" fmla="*/ 8516560 h 8516560"/>
              <a:gd name="connsiteX0" fmla="*/ 0 w 14325601"/>
              <a:gd name="connsiteY0" fmla="*/ 8516560 h 8516560"/>
              <a:gd name="connsiteX1" fmla="*/ 2641601 w 14325601"/>
              <a:gd name="connsiteY1" fmla="*/ 2348591 h 8516560"/>
              <a:gd name="connsiteX2" fmla="*/ 8513234 w 14325601"/>
              <a:gd name="connsiteY2" fmla="*/ 3326 h 8516560"/>
              <a:gd name="connsiteX3" fmla="*/ 14325601 w 14325601"/>
              <a:gd name="connsiteY3" fmla="*/ 2314726 h 8516560"/>
              <a:gd name="connsiteX0" fmla="*/ 0 w 11684000"/>
              <a:gd name="connsiteY0" fmla="*/ 2348591 h 2348591"/>
              <a:gd name="connsiteX1" fmla="*/ 5871633 w 11684000"/>
              <a:gd name="connsiteY1" fmla="*/ 3326 h 2348591"/>
              <a:gd name="connsiteX2" fmla="*/ 11684000 w 11684000"/>
              <a:gd name="connsiteY2" fmla="*/ 2314726 h 2348591"/>
              <a:gd name="connsiteX0" fmla="*/ 0 w 11684000"/>
              <a:gd name="connsiteY0" fmla="*/ 2347698 h 2347698"/>
              <a:gd name="connsiteX1" fmla="*/ 5871633 w 11684000"/>
              <a:gd name="connsiteY1" fmla="*/ 2433 h 2347698"/>
              <a:gd name="connsiteX2" fmla="*/ 11684000 w 11684000"/>
              <a:gd name="connsiteY2" fmla="*/ 2313833 h 2347698"/>
              <a:gd name="connsiteX0" fmla="*/ 0 w 11684000"/>
              <a:gd name="connsiteY0" fmla="*/ 2347540 h 2347540"/>
              <a:gd name="connsiteX1" fmla="*/ 5871633 w 11684000"/>
              <a:gd name="connsiteY1" fmla="*/ 2275 h 2347540"/>
              <a:gd name="connsiteX2" fmla="*/ 11684000 w 11684000"/>
              <a:gd name="connsiteY2" fmla="*/ 2313675 h 2347540"/>
              <a:gd name="connsiteX0" fmla="*/ 0 w 11684000"/>
              <a:gd name="connsiteY0" fmla="*/ 2347540 h 2347540"/>
              <a:gd name="connsiteX1" fmla="*/ 5871633 w 11684000"/>
              <a:gd name="connsiteY1" fmla="*/ 2275 h 2347540"/>
              <a:gd name="connsiteX2" fmla="*/ 11684000 w 11684000"/>
              <a:gd name="connsiteY2" fmla="*/ 2313675 h 2347540"/>
              <a:gd name="connsiteX0" fmla="*/ 0 w 11684000"/>
              <a:gd name="connsiteY0" fmla="*/ 2347540 h 2347540"/>
              <a:gd name="connsiteX1" fmla="*/ 5871633 w 11684000"/>
              <a:gd name="connsiteY1" fmla="*/ 2275 h 2347540"/>
              <a:gd name="connsiteX2" fmla="*/ 11684000 w 11684000"/>
              <a:gd name="connsiteY2" fmla="*/ 2313675 h 2347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84000" h="2347540">
                <a:moveTo>
                  <a:pt x="0" y="2347540"/>
                </a:moveTo>
                <a:cubicBezTo>
                  <a:pt x="662517" y="1425379"/>
                  <a:pt x="3248378" y="-66165"/>
                  <a:pt x="5871633" y="2275"/>
                </a:cubicBezTo>
                <a:cubicBezTo>
                  <a:pt x="8494888" y="70715"/>
                  <a:pt x="10321572" y="928670"/>
                  <a:pt x="11684000" y="2313675"/>
                </a:cubicBezTo>
              </a:path>
            </a:pathLst>
          </a:custGeom>
          <a:noFill/>
          <a:ln>
            <a:solidFill>
              <a:schemeClr val="bg1">
                <a:alpha val="1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683942-C4F9-4290-BA02-2CB39A060368}"/>
              </a:ext>
            </a:extLst>
          </p:cNvPr>
          <p:cNvSpPr/>
          <p:nvPr/>
        </p:nvSpPr>
        <p:spPr>
          <a:xfrm>
            <a:off x="4621428" y="0"/>
            <a:ext cx="3444055" cy="2511468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US" sz="2800" baseline="0">
              <a:solidFill>
                <a:schemeClr val="tx1"/>
              </a:solidFill>
              <a:latin typeface="Raleway" pitchFamily="2" charset="77"/>
            </a:endParaRP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3508B261-9FD0-4134-9FAB-96D162E81D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714"/>
          <a:stretch/>
        </p:blipFill>
        <p:spPr>
          <a:xfrm>
            <a:off x="5337474" y="218930"/>
            <a:ext cx="2051866" cy="14882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9296E2-0D61-4123-A071-4F9BE26E026E}"/>
              </a:ext>
            </a:extLst>
          </p:cNvPr>
          <p:cNvSpPr txBox="1"/>
          <p:nvPr/>
        </p:nvSpPr>
        <p:spPr>
          <a:xfrm>
            <a:off x="4195463" y="2799433"/>
            <a:ext cx="412044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4400" b="0" kern="1200" baseline="0">
                <a:solidFill>
                  <a:schemeClr val="bg1"/>
                </a:solidFill>
                <a:latin typeface="Raleway" pitchFamily="2" charset="77"/>
                <a:ea typeface="+mj-ea"/>
                <a:cs typeface="+mj-cs"/>
              </a:rPr>
              <a:t>Thank You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BFC134A-8351-47D0-80B5-AFC54758BC27}"/>
              </a:ext>
            </a:extLst>
          </p:cNvPr>
          <p:cNvGrpSpPr/>
          <p:nvPr/>
        </p:nvGrpSpPr>
        <p:grpSpPr>
          <a:xfrm>
            <a:off x="212868" y="4402367"/>
            <a:ext cx="2902791" cy="2902791"/>
            <a:chOff x="832906" y="3744750"/>
            <a:chExt cx="2902791" cy="290279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CFB5027-E3AA-43F7-8424-66847D2F4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906" y="3744750"/>
              <a:ext cx="2902791" cy="290279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73E983D-9863-423E-B17A-35DD66D3E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3075" y="4403568"/>
              <a:ext cx="1614948" cy="1614948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FB625D0-E97C-4664-A743-4304C95EB6EF}"/>
                </a:ext>
              </a:extLst>
            </p:cNvPr>
            <p:cNvSpPr/>
            <p:nvPr/>
          </p:nvSpPr>
          <p:spPr>
            <a:xfrm>
              <a:off x="1827713" y="4786392"/>
              <a:ext cx="890435" cy="890435"/>
            </a:xfrm>
            <a:prstGeom prst="ellipse">
              <a:avLst/>
            </a:prstGeom>
            <a:gradFill flip="none" rotWithShape="1">
              <a:gsLst>
                <a:gs pos="13000">
                  <a:schemeClr val="accent1">
                    <a:lumMod val="5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58000">
                  <a:srgbClr val="004C7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E041CB8-BDE8-4175-89C8-74B08B71C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1018" y="4909340"/>
              <a:ext cx="609665" cy="60966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4EC4C3-EC77-4193-9989-FEE23CFAF0AE}"/>
              </a:ext>
            </a:extLst>
          </p:cNvPr>
          <p:cNvGrpSpPr/>
          <p:nvPr/>
        </p:nvGrpSpPr>
        <p:grpSpPr>
          <a:xfrm>
            <a:off x="2351762" y="3542778"/>
            <a:ext cx="2902791" cy="2902791"/>
            <a:chOff x="832906" y="3744750"/>
            <a:chExt cx="2902791" cy="290279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223D4FF-C651-437B-897A-F8240D0DC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906" y="3744750"/>
              <a:ext cx="2902791" cy="29027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D62D44C-BBCF-403E-BE4F-0C0AD8D0D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3075" y="4403568"/>
              <a:ext cx="1614948" cy="1614948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1F03B40-262A-48FA-B06C-3A41F0BC34E2}"/>
                </a:ext>
              </a:extLst>
            </p:cNvPr>
            <p:cNvSpPr/>
            <p:nvPr/>
          </p:nvSpPr>
          <p:spPr>
            <a:xfrm>
              <a:off x="1827713" y="4786392"/>
              <a:ext cx="890435" cy="890435"/>
            </a:xfrm>
            <a:prstGeom prst="ellipse">
              <a:avLst/>
            </a:prstGeom>
            <a:gradFill flip="none" rotWithShape="1">
              <a:gsLst>
                <a:gs pos="13000">
                  <a:schemeClr val="accent1">
                    <a:lumMod val="5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58000">
                  <a:srgbClr val="004C7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78A9E9B-A506-47B7-B06D-B67E9C780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639" y="4909340"/>
              <a:ext cx="518422" cy="60966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0B68339-F2E6-4DC3-8F24-6DA3CE1A180B}"/>
              </a:ext>
            </a:extLst>
          </p:cNvPr>
          <p:cNvGrpSpPr/>
          <p:nvPr/>
        </p:nvGrpSpPr>
        <p:grpSpPr>
          <a:xfrm>
            <a:off x="4751540" y="3022948"/>
            <a:ext cx="2902791" cy="2902791"/>
            <a:chOff x="832906" y="3744750"/>
            <a:chExt cx="2902791" cy="290279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1EB2214-B330-4E18-AE83-9F12BB6AD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906" y="3744750"/>
              <a:ext cx="2902791" cy="290279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92E23CA-4CA0-4B1A-805D-FA6E44950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3075" y="4403568"/>
              <a:ext cx="1614948" cy="1614948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BD33E61-48E2-41B3-AB75-B08A01F81F39}"/>
                </a:ext>
              </a:extLst>
            </p:cNvPr>
            <p:cNvSpPr/>
            <p:nvPr/>
          </p:nvSpPr>
          <p:spPr>
            <a:xfrm>
              <a:off x="1827713" y="4786392"/>
              <a:ext cx="890435" cy="890435"/>
            </a:xfrm>
            <a:prstGeom prst="ellipse">
              <a:avLst/>
            </a:prstGeom>
            <a:gradFill flip="none" rotWithShape="1">
              <a:gsLst>
                <a:gs pos="13000">
                  <a:schemeClr val="accent1">
                    <a:lumMod val="5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58000">
                  <a:srgbClr val="004C7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BB28EB6-AB87-460C-98E4-BDC126E2A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5159" y="4943481"/>
              <a:ext cx="541382" cy="54138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7D3B8E5-6B9D-4BE6-8899-5548B568DB6B}"/>
              </a:ext>
            </a:extLst>
          </p:cNvPr>
          <p:cNvGrpSpPr/>
          <p:nvPr/>
        </p:nvGrpSpPr>
        <p:grpSpPr>
          <a:xfrm>
            <a:off x="7225430" y="3492673"/>
            <a:ext cx="2902791" cy="2902791"/>
            <a:chOff x="832906" y="3744750"/>
            <a:chExt cx="2902791" cy="290279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35E8617-EA0D-4B40-A6EB-176434595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906" y="3744750"/>
              <a:ext cx="2902791" cy="290279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FC30F27-4D30-4376-8E8A-2E9D99A7F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3075" y="4403568"/>
              <a:ext cx="1614948" cy="1614948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EFE8043-0C3D-4693-97BE-DF5CC861004D}"/>
                </a:ext>
              </a:extLst>
            </p:cNvPr>
            <p:cNvSpPr/>
            <p:nvPr/>
          </p:nvSpPr>
          <p:spPr>
            <a:xfrm>
              <a:off x="1827713" y="4786392"/>
              <a:ext cx="890435" cy="890435"/>
            </a:xfrm>
            <a:prstGeom prst="ellipse">
              <a:avLst/>
            </a:prstGeom>
            <a:gradFill flip="none" rotWithShape="1">
              <a:gsLst>
                <a:gs pos="13000">
                  <a:schemeClr val="accent1">
                    <a:lumMod val="5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58000">
                  <a:srgbClr val="004C7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61D5E4D-50C9-4CE2-9D29-373DCCA17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1018" y="4943481"/>
              <a:ext cx="609665" cy="541382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3EF15B4-3463-4EA6-BB5D-84E9EB2A9F94}"/>
              </a:ext>
            </a:extLst>
          </p:cNvPr>
          <p:cNvGrpSpPr/>
          <p:nvPr/>
        </p:nvGrpSpPr>
        <p:grpSpPr>
          <a:xfrm>
            <a:off x="9561534" y="4411251"/>
            <a:ext cx="2902791" cy="2902791"/>
            <a:chOff x="832906" y="3744750"/>
            <a:chExt cx="2902791" cy="2902791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A48AD13-D0E9-4F4A-BC94-4347D5E2D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906" y="3744750"/>
              <a:ext cx="2902791" cy="290279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B64E545-6245-427A-AC80-A4AD546CB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3075" y="4403568"/>
              <a:ext cx="1614948" cy="1614948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E4C2332-2966-465C-A496-1E315247C109}"/>
                </a:ext>
              </a:extLst>
            </p:cNvPr>
            <p:cNvSpPr/>
            <p:nvPr/>
          </p:nvSpPr>
          <p:spPr>
            <a:xfrm>
              <a:off x="1827713" y="4786392"/>
              <a:ext cx="890435" cy="890435"/>
            </a:xfrm>
            <a:prstGeom prst="ellipse">
              <a:avLst/>
            </a:prstGeom>
            <a:gradFill flip="none" rotWithShape="1">
              <a:gsLst>
                <a:gs pos="13000">
                  <a:schemeClr val="accent1">
                    <a:lumMod val="5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58000">
                  <a:srgbClr val="004C7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F0D1CCB-73EB-4AA4-A945-83541F66F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5159" y="4943481"/>
              <a:ext cx="541382" cy="541382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777D440-3805-4012-99F9-310368F0B377}"/>
              </a:ext>
            </a:extLst>
          </p:cNvPr>
          <p:cNvSpPr txBox="1"/>
          <p:nvPr/>
        </p:nvSpPr>
        <p:spPr>
          <a:xfrm>
            <a:off x="4547698" y="1881972"/>
            <a:ext cx="3797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kern="1200" baseline="0">
                <a:solidFill>
                  <a:schemeClr val="bg1"/>
                </a:solidFill>
                <a:latin typeface="Raleway" pitchFamily="2" charset="77"/>
                <a:ea typeface="+mj-ea"/>
                <a:cs typeface="+mj-cs"/>
              </a:rPr>
              <a:t>Intelligence in Sensing™</a:t>
            </a:r>
          </a:p>
        </p:txBody>
      </p:sp>
    </p:spTree>
    <p:extLst>
      <p:ext uri="{BB962C8B-B14F-4D97-AF65-F5344CB8AC3E}">
        <p14:creationId xmlns:p14="http://schemas.microsoft.com/office/powerpoint/2010/main" val="4874912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-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2AB10AC-BF28-4E96-9C34-CD784482E04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2A47"/>
              </a:gs>
              <a:gs pos="100000">
                <a:srgbClr val="005175"/>
              </a:gs>
            </a:gsLst>
            <a:lin ang="5400000" scaled="1"/>
          </a:gradFill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US" sz="2800" baseline="0">
              <a:latin typeface="Raleway" pitchFamily="2" charset="77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0B336C3-2209-4EDE-9FB1-BEC14603BAC6}"/>
              </a:ext>
            </a:extLst>
          </p:cNvPr>
          <p:cNvGrpSpPr/>
          <p:nvPr/>
        </p:nvGrpSpPr>
        <p:grpSpPr>
          <a:xfrm>
            <a:off x="3097956" y="1890183"/>
            <a:ext cx="6544997" cy="2799439"/>
            <a:chOff x="4195202" y="3119481"/>
            <a:chExt cx="3808900" cy="16291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C5B5292-E263-4E06-B208-9B081BC2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396246">
              <a:off x="4195202" y="3119481"/>
              <a:ext cx="1614948" cy="161494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68CD0CF-752C-45DF-973D-D09BED658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22011">
              <a:off x="5269041" y="3127326"/>
              <a:ext cx="1621305" cy="162130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6C487DE-8B13-4314-A80F-A9F563C66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290163">
              <a:off x="6382797" y="3127326"/>
              <a:ext cx="1621305" cy="1621305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24EF32E-865F-4ACC-95E9-05BCE9FBC8C7}"/>
              </a:ext>
            </a:extLst>
          </p:cNvPr>
          <p:cNvSpPr/>
          <p:nvPr/>
        </p:nvSpPr>
        <p:spPr>
          <a:xfrm>
            <a:off x="0" y="2948222"/>
            <a:ext cx="12192000" cy="778933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US" sz="2800" baseline="0">
              <a:solidFill>
                <a:schemeClr val="tx1"/>
              </a:solidFill>
              <a:latin typeface="Raleway" pitchFamily="2" charset="77"/>
            </a:endParaRPr>
          </a:p>
        </p:txBody>
      </p: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CDBDCDFF-0F1F-4CC5-BF84-FB5F889177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714"/>
          <a:stretch/>
        </p:blipFill>
        <p:spPr>
          <a:xfrm>
            <a:off x="5263334" y="553071"/>
            <a:ext cx="2225848" cy="16143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19CB0B3-534B-4D9F-B95F-64387F797F56}"/>
              </a:ext>
            </a:extLst>
          </p:cNvPr>
          <p:cNvSpPr txBox="1"/>
          <p:nvPr/>
        </p:nvSpPr>
        <p:spPr>
          <a:xfrm>
            <a:off x="4316035" y="3025424"/>
            <a:ext cx="412044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4400" b="1" kern="1200" baseline="0">
                <a:solidFill>
                  <a:schemeClr val="bg1"/>
                </a:solidFill>
                <a:latin typeface="Raleway" pitchFamily="2" charset="77"/>
                <a:ea typeface="+mj-ea"/>
                <a:cs typeface="+mj-cs"/>
              </a:rPr>
              <a:t>Thank You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5B6727-7B0A-4C58-9B0D-3890117C73B5}"/>
              </a:ext>
            </a:extLst>
          </p:cNvPr>
          <p:cNvSpPr txBox="1"/>
          <p:nvPr/>
        </p:nvSpPr>
        <p:spPr>
          <a:xfrm>
            <a:off x="3164078" y="5107302"/>
            <a:ext cx="64243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0" kern="1200" baseline="0">
                <a:solidFill>
                  <a:schemeClr val="bg1">
                    <a:alpha val="73000"/>
                  </a:schemeClr>
                </a:solidFill>
                <a:latin typeface="Raleway" pitchFamily="2" charset="77"/>
                <a:ea typeface="+mj-ea"/>
                <a:cs typeface="+mj-cs"/>
              </a:rPr>
              <a:t>Intelligence in Sensing</a:t>
            </a:r>
            <a:r>
              <a:rPr lang="en-US" sz="1800" b="0" kern="1200" baseline="0">
                <a:solidFill>
                  <a:schemeClr val="bg1">
                    <a:alpha val="73000"/>
                  </a:schemeClr>
                </a:solidFill>
                <a:latin typeface="Raleway" pitchFamily="2" charset="77"/>
                <a:ea typeface="+mj-ea"/>
                <a:cs typeface="+mj-cs"/>
              </a:rPr>
              <a:t>™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C42B56-C194-4AEF-B755-83EE199B41E8}"/>
              </a:ext>
            </a:extLst>
          </p:cNvPr>
          <p:cNvSpPr txBox="1"/>
          <p:nvPr/>
        </p:nvSpPr>
        <p:spPr>
          <a:xfrm>
            <a:off x="5036880" y="6062992"/>
            <a:ext cx="2678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kern="1200" baseline="0">
                <a:solidFill>
                  <a:schemeClr val="bg1"/>
                </a:solidFill>
                <a:latin typeface="Raleway" pitchFamily="2" charset="77"/>
                <a:ea typeface="+mj-ea"/>
                <a:cs typeface="+mj-cs"/>
              </a:rPr>
              <a:t>crocus-</a:t>
            </a:r>
            <a:r>
              <a:rPr lang="en-US" sz="1600" b="0" kern="1200" baseline="0" err="1">
                <a:solidFill>
                  <a:schemeClr val="bg1"/>
                </a:solidFill>
                <a:latin typeface="Raleway" pitchFamily="2" charset="77"/>
                <a:ea typeface="+mj-ea"/>
                <a:cs typeface="+mj-cs"/>
              </a:rPr>
              <a:t>technology.com</a:t>
            </a:r>
            <a:endParaRPr lang="en-US" sz="1600" b="0" kern="1200" baseline="0">
              <a:solidFill>
                <a:schemeClr val="bg1"/>
              </a:solidFill>
              <a:latin typeface="Raleway" pitchFamily="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183833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-Publ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86A257-99F1-4775-AEA8-A5DC8AAD9555}"/>
              </a:ext>
            </a:extLst>
          </p:cNvPr>
          <p:cNvSpPr/>
          <p:nvPr/>
        </p:nvSpPr>
        <p:spPr>
          <a:xfrm>
            <a:off x="-4969" y="1093306"/>
            <a:ext cx="12196969" cy="3012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03BCAB-0608-458D-B810-39A940B66209}"/>
              </a:ext>
            </a:extLst>
          </p:cNvPr>
          <p:cNvSpPr/>
          <p:nvPr/>
        </p:nvSpPr>
        <p:spPr>
          <a:xfrm>
            <a:off x="-4969" y="-64878"/>
            <a:ext cx="12196969" cy="1399225"/>
          </a:xfrm>
          <a:prstGeom prst="rect">
            <a:avLst/>
          </a:prstGeom>
          <a:gradFill flip="none" rotWithShape="1">
            <a:gsLst>
              <a:gs pos="98000">
                <a:srgbClr val="002A47"/>
              </a:gs>
              <a:gs pos="26000">
                <a:srgbClr val="002A47"/>
              </a:gs>
              <a:gs pos="56000">
                <a:srgbClr val="005175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US" sz="2800" baseline="0">
              <a:solidFill>
                <a:schemeClr val="tx1"/>
              </a:solidFill>
              <a:latin typeface="Raleway" pitchFamily="2" charset="77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CE497CE-1E1D-4DFA-B2CC-C10A9E9FB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13" y="-7405"/>
            <a:ext cx="8302486" cy="1325563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B267E158-C75C-4E32-B0C1-F6133D592A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1794" y="123969"/>
            <a:ext cx="1226381" cy="90201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E14F77C-94A9-4CE1-AB76-0AE6A735767A}"/>
              </a:ext>
            </a:extLst>
          </p:cNvPr>
          <p:cNvCxnSpPr/>
          <p:nvPr/>
        </p:nvCxnSpPr>
        <p:spPr>
          <a:xfrm>
            <a:off x="3359426" y="-2579868"/>
            <a:ext cx="0" cy="11555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D6ABA79-A897-44C3-A376-3FA1FF677D63}"/>
              </a:ext>
            </a:extLst>
          </p:cNvPr>
          <p:cNvSpPr txBox="1">
            <a:spLocks/>
          </p:cNvSpPr>
          <p:nvPr/>
        </p:nvSpPr>
        <p:spPr>
          <a:xfrm>
            <a:off x="11608079" y="6508752"/>
            <a:ext cx="385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 baseline="0">
                <a:solidFill>
                  <a:schemeClr val="bg1"/>
                </a:solidFill>
                <a:latin typeface="Raleway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AB4EAE-68F1-4477-95EC-CE415C8078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B86CC73-A07D-468A-A4BB-7F5272C0AC1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8ED2A3ED-AD84-4B02-B776-B295E6E6C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Date Placeholder 11">
            <a:extLst>
              <a:ext uri="{FF2B5EF4-FFF2-40B4-BE49-F238E27FC236}">
                <a16:creationId xmlns:a16="http://schemas.microsoft.com/office/drawing/2014/main" id="{39D99F81-62F9-4E15-B1E4-3727CE7784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4558" y="6356352"/>
            <a:ext cx="739132" cy="365125"/>
          </a:xfrm>
        </p:spPr>
        <p:txBody>
          <a:bodyPr/>
          <a:lstStyle/>
          <a:p>
            <a:fld id="{D7AD94B6-6DEA-4421-AF19-D20EF7266E3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24" name="Slide Number Placeholder 13">
            <a:extLst>
              <a:ext uri="{FF2B5EF4-FFF2-40B4-BE49-F238E27FC236}">
                <a16:creationId xmlns:a16="http://schemas.microsoft.com/office/drawing/2014/main" id="{1A659CC4-6663-4DF7-B581-2BB83805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8685" y="6356352"/>
            <a:ext cx="379184" cy="365125"/>
          </a:xfrm>
        </p:spPr>
        <p:txBody>
          <a:bodyPr/>
          <a:lstStyle/>
          <a:p>
            <a:fld id="{AD96B075-D7B3-4127-BE24-7B9526380D6A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7314D6-975C-42C4-A91E-2B44E959F5E4}"/>
              </a:ext>
            </a:extLst>
          </p:cNvPr>
          <p:cNvSpPr txBox="1"/>
          <p:nvPr/>
        </p:nvSpPr>
        <p:spPr>
          <a:xfrm>
            <a:off x="8687430" y="6361043"/>
            <a:ext cx="2678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kern="1200" baseline="0">
                <a:solidFill>
                  <a:srgbClr val="0072A3"/>
                </a:solidFill>
                <a:latin typeface="Raleway" pitchFamily="2" charset="77"/>
                <a:ea typeface="+mj-ea"/>
                <a:cs typeface="+mj-cs"/>
              </a:rPr>
              <a:t>Intelligence in Sensing™</a:t>
            </a:r>
          </a:p>
        </p:txBody>
      </p:sp>
      <p:sp>
        <p:nvSpPr>
          <p:cNvPr id="26" name="Footer Placeholder 12">
            <a:extLst>
              <a:ext uri="{FF2B5EF4-FFF2-40B4-BE49-F238E27FC236}">
                <a16:creationId xmlns:a16="http://schemas.microsoft.com/office/drawing/2014/main" id="{47B7E8F6-E065-47EC-AADC-2467A70B9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2759" y="6356352"/>
            <a:ext cx="16128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833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ingle-Publ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5619AFB-E4CB-49F4-9099-D46E19DA8233}"/>
              </a:ext>
            </a:extLst>
          </p:cNvPr>
          <p:cNvSpPr/>
          <p:nvPr/>
        </p:nvSpPr>
        <p:spPr>
          <a:xfrm>
            <a:off x="-4969" y="1093306"/>
            <a:ext cx="12196969" cy="3012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FDD5E0-E799-402D-B50F-A93BA276A25E}"/>
              </a:ext>
            </a:extLst>
          </p:cNvPr>
          <p:cNvSpPr/>
          <p:nvPr/>
        </p:nvSpPr>
        <p:spPr>
          <a:xfrm>
            <a:off x="-4969" y="-64878"/>
            <a:ext cx="12196969" cy="1399225"/>
          </a:xfrm>
          <a:prstGeom prst="rect">
            <a:avLst/>
          </a:prstGeom>
          <a:gradFill flip="none" rotWithShape="1">
            <a:gsLst>
              <a:gs pos="98000">
                <a:srgbClr val="002A47"/>
              </a:gs>
              <a:gs pos="26000">
                <a:srgbClr val="002A47"/>
              </a:gs>
              <a:gs pos="56000">
                <a:srgbClr val="005175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US" sz="2800" baseline="0">
              <a:solidFill>
                <a:schemeClr val="tx1"/>
              </a:solidFill>
              <a:latin typeface="Raleway" pitchFamily="2" charset="77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EDFDB68-3A8F-4B51-A3C2-939462306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13" y="-7405"/>
            <a:ext cx="8302486" cy="1325563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BD061386-9707-43DE-8C43-FBFC1CA49F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1794" y="123969"/>
            <a:ext cx="1226381" cy="902010"/>
          </a:xfrm>
          <a:prstGeom prst="rect">
            <a:avLst/>
          </a:prstGeom>
        </p:spPr>
      </p:pic>
      <p:sp>
        <p:nvSpPr>
          <p:cNvPr id="19" name="Date Placeholder 11">
            <a:extLst>
              <a:ext uri="{FF2B5EF4-FFF2-40B4-BE49-F238E27FC236}">
                <a16:creationId xmlns:a16="http://schemas.microsoft.com/office/drawing/2014/main" id="{209B3EB6-D0E1-497C-B018-DFA17F77C2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4436" y="6349726"/>
            <a:ext cx="719254" cy="365125"/>
          </a:xfrm>
        </p:spPr>
        <p:txBody>
          <a:bodyPr/>
          <a:lstStyle/>
          <a:p>
            <a:fld id="{ABF53AB1-DC6F-44B9-B9C6-F310458DB6E8}" type="datetime1">
              <a:rPr lang="en-US" smtClean="0"/>
              <a:t>5/20/2024</a:t>
            </a:fld>
            <a:endParaRPr lang="en-US"/>
          </a:p>
        </p:txBody>
      </p:sp>
      <p:sp>
        <p:nvSpPr>
          <p:cNvPr id="20" name="Slide Number Placeholder 13">
            <a:extLst>
              <a:ext uri="{FF2B5EF4-FFF2-40B4-BE49-F238E27FC236}">
                <a16:creationId xmlns:a16="http://schemas.microsoft.com/office/drawing/2014/main" id="{107EBEA8-AC34-4DD7-900C-B64556192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8685" y="6356352"/>
            <a:ext cx="379184" cy="365125"/>
          </a:xfrm>
        </p:spPr>
        <p:txBody>
          <a:bodyPr/>
          <a:lstStyle/>
          <a:p>
            <a:fld id="{AD96B075-D7B3-4127-BE24-7B9526380D6A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C3A2842-F682-4358-A0CC-5F2117443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C4C7D4-01EC-4CBB-98D1-B9D193E87E10}"/>
              </a:ext>
            </a:extLst>
          </p:cNvPr>
          <p:cNvSpPr txBox="1"/>
          <p:nvPr/>
        </p:nvSpPr>
        <p:spPr>
          <a:xfrm>
            <a:off x="8687430" y="6361043"/>
            <a:ext cx="2678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kern="1200" baseline="0">
                <a:solidFill>
                  <a:srgbClr val="0072A3"/>
                </a:solidFill>
                <a:latin typeface="Raleway" pitchFamily="2" charset="77"/>
                <a:ea typeface="+mj-ea"/>
                <a:cs typeface="+mj-cs"/>
              </a:rPr>
              <a:t>Intelligence in Sensing™</a:t>
            </a:r>
          </a:p>
        </p:txBody>
      </p:sp>
      <p:sp>
        <p:nvSpPr>
          <p:cNvPr id="23" name="Footer Placeholder 12">
            <a:extLst>
              <a:ext uri="{FF2B5EF4-FFF2-40B4-BE49-F238E27FC236}">
                <a16:creationId xmlns:a16="http://schemas.microsoft.com/office/drawing/2014/main" id="{E03A850B-9A12-45F3-8907-4842E0961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2758" y="6356352"/>
            <a:ext cx="3379305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Restricted to Crocus Spectrum NDA</a:t>
            </a:r>
          </a:p>
        </p:txBody>
      </p:sp>
    </p:spTree>
    <p:extLst>
      <p:ext uri="{BB962C8B-B14F-4D97-AF65-F5344CB8AC3E}">
        <p14:creationId xmlns:p14="http://schemas.microsoft.com/office/powerpoint/2010/main" val="1135686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16AF0-D05B-CAA9-DEE4-87158A3F5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188" y="1600200"/>
            <a:ext cx="5332412" cy="9048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B39BE6-18F9-902A-B0B2-46074AD66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188" y="2505075"/>
            <a:ext cx="533241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3AD43-4018-7F18-D9D0-37991357D1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8400" y="1600200"/>
            <a:ext cx="5334000" cy="9048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CEF103-643F-78B3-E017-AF8C1F3709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8400" y="2505075"/>
            <a:ext cx="53340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87E530-C1D2-61ED-FA11-06677E492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D9F73-75C2-274E-A7A0-9BC880E1C6C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12AB559-1286-0116-6C75-9296666D7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92C380-BE1B-6B64-351A-E2E65AB944E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600200"/>
            <a:ext cx="0" cy="4572000"/>
          </a:xfrm>
          <a:prstGeom prst="line">
            <a:avLst/>
          </a:prstGeom>
          <a:noFill/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7D7BCB-AD7A-370C-9D78-1F2A555548C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CONFIDENTIAL INFORMATION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623556-C144-A97A-228C-3EB17B32C5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6410375"/>
            <a:ext cx="4581168" cy="447625"/>
          </a:xfrm>
        </p:spPr>
        <p:txBody>
          <a:bodyPr tIns="27432" bIns="0" anchor="t">
            <a:normAutofit/>
          </a:bodyPr>
          <a:lstStyle>
            <a:lvl1pPr marL="91440" marR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kumimoji="0" lang="en-US" sz="7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Gibson Medium" pitchFamily="2" charset="77"/>
                <a:cs typeface="Arial"/>
                <a:sym typeface="Arial"/>
              </a:defRPr>
            </a:lvl1pPr>
            <a:lvl2pPr marL="320040" indent="0">
              <a:buNone/>
              <a:defRPr/>
            </a:lvl2pPr>
            <a:lvl3pPr marL="594360" indent="0">
              <a:buNone/>
              <a:defRPr/>
            </a:lvl3pPr>
            <a:lvl4pPr marL="96012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US"/>
              <a:t>This is a footnote placeholder. Use numbers instead of asterisks.  </a:t>
            </a:r>
          </a:p>
          <a:p>
            <a:pPr lvl="0"/>
            <a:r>
              <a:rPr lang="en-US"/>
              <a:t>Add additional footnotes on separate lines</a:t>
            </a:r>
          </a:p>
        </p:txBody>
      </p:sp>
    </p:spTree>
    <p:extLst>
      <p:ext uri="{BB962C8B-B14F-4D97-AF65-F5344CB8AC3E}">
        <p14:creationId xmlns:p14="http://schemas.microsoft.com/office/powerpoint/2010/main" val="48403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9" Type="http://schemas.openxmlformats.org/officeDocument/2006/relationships/image" Target="../media/image2.svg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57833" y="6348683"/>
            <a:ext cx="229368" cy="307777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0" tIns="91440" rIns="0" bIns="91440" anchor="t" anchorCtr="0">
            <a:spAutoFit/>
          </a:bodyPr>
          <a:lstStyle>
            <a:lvl1pPr algn="r">
              <a:defRPr sz="8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3F6BFDE3-1716-9F43-9316-5121C1C7C9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ABAF7B-0D8B-E176-F756-717BA4D64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720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5B9A3C-7DB4-D73F-EF68-1687B6B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871AD885-9633-6F4B-CF5D-6DAF006AFA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 l="35352" t="43070" r="35352" b="43070"/>
          <a:stretch/>
        </p:blipFill>
        <p:spPr>
          <a:xfrm>
            <a:off x="10137251" y="6269277"/>
            <a:ext cx="1520582" cy="40464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852C95-027A-C9EE-A685-FD112F625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0367" y="6410375"/>
            <a:ext cx="1411266" cy="227296"/>
          </a:xfrm>
          <a:prstGeom prst="rect">
            <a:avLst/>
          </a:prstGeom>
        </p:spPr>
        <p:txBody>
          <a:bodyPr vert="horz" wrap="square" lIns="0" tIns="45720" rIns="0" bIns="0" rtlCol="0" anchor="t" anchorCtr="0">
            <a:noAutofit/>
          </a:bodyPr>
          <a:lstStyle>
            <a:lvl1pPr algn="ctr">
              <a:defRPr kumimoji="0" lang="en-US" sz="600" b="0" i="0" u="none" strike="noStrike" cap="all" spc="80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Arial"/>
                <a:cs typeface="Arial"/>
                <a:sym typeface="Arial"/>
              </a:defRPr>
            </a:lvl1pPr>
          </a:lstStyle>
          <a:p>
            <a:r>
              <a:rPr lang="en-US"/>
              <a:t>CONFIDENTIAL INFORMATION</a:t>
            </a:r>
          </a:p>
        </p:txBody>
      </p:sp>
    </p:spTree>
    <p:extLst>
      <p:ext uri="{BB962C8B-B14F-4D97-AF65-F5344CB8AC3E}">
        <p14:creationId xmlns:p14="http://schemas.microsoft.com/office/powerpoint/2010/main" val="152661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76" r:id="rId2"/>
    <p:sldLayoutId id="2147483759" r:id="rId3"/>
    <p:sldLayoutId id="2147483765" r:id="rId4"/>
    <p:sldLayoutId id="2147483766" r:id="rId5"/>
    <p:sldLayoutId id="2147483732" r:id="rId6"/>
    <p:sldLayoutId id="2147483779" r:id="rId7"/>
    <p:sldLayoutId id="2147483733" r:id="rId8"/>
    <p:sldLayoutId id="2147483793" r:id="rId9"/>
    <p:sldLayoutId id="2147483794" r:id="rId10"/>
    <p:sldLayoutId id="2147483764" r:id="rId11"/>
    <p:sldLayoutId id="2147483751" r:id="rId12"/>
    <p:sldLayoutId id="2147483790" r:id="rId13"/>
    <p:sldLayoutId id="2147483743" r:id="rId14"/>
    <p:sldLayoutId id="2147483783" r:id="rId15"/>
    <p:sldLayoutId id="2147483780" r:id="rId16"/>
    <p:sldLayoutId id="2147483781" r:id="rId17"/>
    <p:sldLayoutId id="2147483777" r:id="rId18"/>
    <p:sldLayoutId id="2147483778" r:id="rId19"/>
    <p:sldLayoutId id="2147483686" r:id="rId20"/>
    <p:sldLayoutId id="2147483668" r:id="rId21"/>
    <p:sldLayoutId id="2147483742" r:id="rId22"/>
    <p:sldLayoutId id="2147483670" r:id="rId23"/>
    <p:sldLayoutId id="2147483673" r:id="rId24"/>
    <p:sldLayoutId id="2147483762" r:id="rId25"/>
    <p:sldLayoutId id="2147483791" r:id="rId26"/>
    <p:sldLayoutId id="2147483782" r:id="rId27"/>
    <p:sldLayoutId id="2147483789" r:id="rId28"/>
    <p:sldLayoutId id="2147484054" r:id="rId29"/>
    <p:sldLayoutId id="2147483750" r:id="rId30"/>
    <p:sldLayoutId id="2147483747" r:id="rId31"/>
    <p:sldLayoutId id="2147483748" r:id="rId32"/>
    <p:sldLayoutId id="2147483749" r:id="rId33"/>
    <p:sldLayoutId id="2147483788" r:id="rId34"/>
    <p:sldLayoutId id="2147483763" r:id="rId35"/>
    <p:sldLayoutId id="2147483785" r:id="rId36"/>
    <p:sldLayoutId id="2147483786" r:id="rId37"/>
    <p:sldLayoutId id="2147483787" r:id="rId38"/>
    <p:sldLayoutId id="2147484057" r:id="rId39"/>
    <p:sldLayoutId id="2147484059" r:id="rId40"/>
    <p:sldLayoutId id="2147484060" r:id="rId4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kern="1200" cap="none" spc="0" baseline="0">
          <a:ln>
            <a:noFill/>
          </a:ln>
          <a:solidFill>
            <a:schemeClr val="tx1"/>
          </a:solidFill>
          <a:uFillTx/>
          <a:latin typeface="+mj-lt"/>
          <a:ea typeface="Gibson SemiBold" pitchFamily="2" charset="77"/>
          <a:cs typeface="Arial"/>
          <a:sym typeface="Arial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accent4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accent4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accent4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accent4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accent4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accent4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accent4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accent4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>
          <a:schemeClr val="accent5"/>
        </a:buClr>
        <a:buSzPct val="80000"/>
        <a:buFont typeface="Wingdings" pitchFamily="2" charset="2"/>
        <a:buChar char="§"/>
        <a:tabLst/>
        <a:defRPr sz="1800" b="0" i="0" u="none" strike="noStrike" kern="1200" cap="none" spc="0" baseline="0">
          <a:ln>
            <a:noFill/>
          </a:ln>
          <a:solidFill>
            <a:schemeClr val="tx1"/>
          </a:solidFill>
          <a:uFillTx/>
          <a:latin typeface="+mn-lt"/>
          <a:ea typeface="Gibson Medium" pitchFamily="2" charset="77"/>
          <a:cs typeface="Arial"/>
          <a:sym typeface="Arial"/>
        </a:defRPr>
      </a:lvl1pPr>
      <a:lvl2pPr marL="548640" marR="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5"/>
        </a:buClr>
        <a:buSzPct val="85000"/>
        <a:buFont typeface="Arial" panose="020B0604020202020204" pitchFamily="34" charset="0"/>
        <a:buChar char="•"/>
        <a:tabLst/>
        <a:defRPr sz="1600" b="0" i="0" u="none" strike="noStrike" kern="1200" cap="none" spc="0" baseline="0">
          <a:ln>
            <a:noFill/>
          </a:ln>
          <a:solidFill>
            <a:schemeClr val="tx1"/>
          </a:solidFill>
          <a:uFillTx/>
          <a:latin typeface="+mn-lt"/>
          <a:ea typeface="Gibson Book" pitchFamily="2" charset="77"/>
          <a:cs typeface="Arial"/>
          <a:sym typeface="Arial"/>
        </a:defRPr>
      </a:lvl2pPr>
      <a:lvl3pPr marL="822960" marR="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5"/>
        </a:buClr>
        <a:buSzPct val="70000"/>
        <a:buFont typeface="Courier New" panose="02070309020205020404" pitchFamily="49" charset="0"/>
        <a:buChar char="o"/>
        <a:tabLst/>
        <a:defRPr sz="1400" b="0" i="0" u="none" strike="noStrike" kern="1200" cap="none" spc="0" baseline="0">
          <a:ln>
            <a:noFill/>
          </a:ln>
          <a:solidFill>
            <a:schemeClr val="tx1"/>
          </a:solidFill>
          <a:uFillTx/>
          <a:latin typeface="+mn-lt"/>
          <a:ea typeface="Gibson Book" pitchFamily="2" charset="77"/>
          <a:cs typeface="Arial"/>
          <a:sym typeface="Arial"/>
        </a:defRPr>
      </a:lvl3pPr>
      <a:lvl4pPr marL="1188720" marR="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5"/>
        </a:buClr>
        <a:buSzPct val="70000"/>
        <a:buFont typeface="Wingdings" pitchFamily="2" charset="2"/>
        <a:buChar char="Ø"/>
        <a:tabLst/>
        <a:defRPr sz="1400" b="0" i="0" u="none" strike="noStrike" kern="1200" cap="none" spc="0" baseline="0">
          <a:ln>
            <a:noFill/>
          </a:ln>
          <a:solidFill>
            <a:schemeClr val="tx1"/>
          </a:solidFill>
          <a:uFillTx/>
          <a:latin typeface="+mn-lt"/>
          <a:ea typeface="Gibson Book" pitchFamily="2" charset="77"/>
          <a:cs typeface="Arial"/>
          <a:sym typeface="Arial"/>
        </a:defRPr>
      </a:lvl4pPr>
      <a:lvl5pPr marL="1554480" marR="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5"/>
        </a:buClr>
        <a:buSzPct val="80000"/>
        <a:buFont typeface="Arial" panose="020B0604020202020204" pitchFamily="34" charset="0"/>
        <a:buChar char="•"/>
        <a:tabLst/>
        <a:defRPr sz="1200" b="0" i="0" u="none" strike="noStrike" kern="1200" cap="none" spc="0" baseline="0">
          <a:ln>
            <a:noFill/>
          </a:ln>
          <a:solidFill>
            <a:schemeClr val="tx1"/>
          </a:solidFill>
          <a:uFillTx/>
          <a:latin typeface="+mn-lt"/>
          <a:ea typeface="Gibson Book" pitchFamily="2" charset="77"/>
          <a:cs typeface="Arial"/>
          <a:sym typeface="Arial"/>
        </a:defRPr>
      </a:lvl5pPr>
      <a:lvl6pPr marL="2547257" marR="0" indent="-261257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27432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/>
        <a:buNone/>
        <a:tabLst/>
        <a:defRPr sz="1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03600" marR="0" indent="-2032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860800" marR="0" indent="-2032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2" pos="2688" userDrawn="1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  <p15:guide id="5" pos="4992" userDrawn="1">
          <p15:clr>
            <a:srgbClr val="F26B43"/>
          </p15:clr>
        </p15:guide>
        <p15:guide id="8" pos="192" userDrawn="1">
          <p15:clr>
            <a:srgbClr val="F26B43"/>
          </p15:clr>
        </p15:guide>
        <p15:guide id="9" pos="7488">
          <p15:clr>
            <a:srgbClr val="F26B43"/>
          </p15:clr>
        </p15:guide>
        <p15:guide id="12" pos="384" userDrawn="1">
          <p15:clr>
            <a:srgbClr val="F26B43"/>
          </p15:clr>
        </p15:guide>
        <p15:guide id="13" pos="729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57833" y="6348683"/>
            <a:ext cx="229368" cy="307777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0" tIns="91440" rIns="0" bIns="91440" anchor="t" anchorCtr="0">
            <a:spAutoFit/>
          </a:bodyPr>
          <a:lstStyle>
            <a:lvl1pPr algn="r">
              <a:defRPr sz="8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18128454-F6B5-5347-810A-B5C3D3E8A11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ABAF7B-0D8B-E176-F756-717BA4D64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720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5B9A3C-7DB4-D73F-EF68-1687B6B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871AD885-9633-6F4B-CF5D-6DAF006AFA59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 l="35352" t="43070" r="35352" b="43070"/>
          <a:stretch/>
        </p:blipFill>
        <p:spPr>
          <a:xfrm>
            <a:off x="10137251" y="6269277"/>
            <a:ext cx="1520582" cy="40464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852C95-027A-C9EE-A685-FD112F625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0367" y="6410375"/>
            <a:ext cx="1411266" cy="227296"/>
          </a:xfrm>
          <a:prstGeom prst="rect">
            <a:avLst/>
          </a:prstGeom>
        </p:spPr>
        <p:txBody>
          <a:bodyPr vert="horz" wrap="square" lIns="0" tIns="45720" rIns="0" bIns="0" rtlCol="0" anchor="t" anchorCtr="0">
            <a:noAutofit/>
          </a:bodyPr>
          <a:lstStyle>
            <a:lvl1pPr algn="ctr">
              <a:defRPr kumimoji="0" lang="en-US" sz="600" b="0" i="0" u="none" strike="noStrike" cap="all" spc="80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Arial"/>
                <a:cs typeface="Arial"/>
                <a:sym typeface="Arial"/>
              </a:defRPr>
            </a:lvl1pPr>
          </a:lstStyle>
          <a:p>
            <a:r>
              <a:rPr lang="en-US"/>
              <a:t>ALLEGRO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0600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  <p:sldLayoutId id="2147483726" r:id="rId28"/>
    <p:sldLayoutId id="2147483727" r:id="rId29"/>
    <p:sldLayoutId id="2147483728" r:id="rId30"/>
    <p:sldLayoutId id="2147483729" r:id="rId31"/>
    <p:sldLayoutId id="2147483730" r:id="rId32"/>
    <p:sldLayoutId id="2147483731" r:id="rId33"/>
    <p:sldLayoutId id="2147483734" r:id="rId34"/>
    <p:sldLayoutId id="2147483735" r:id="rId35"/>
    <p:sldLayoutId id="2147483736" r:id="rId3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kern="1200" cap="none" spc="0" baseline="0">
          <a:ln>
            <a:noFill/>
          </a:ln>
          <a:solidFill>
            <a:schemeClr val="tx1"/>
          </a:solidFill>
          <a:uFillTx/>
          <a:latin typeface="+mj-lt"/>
          <a:ea typeface="Gibson SemiBold" pitchFamily="2" charset="77"/>
          <a:cs typeface="Arial"/>
          <a:sym typeface="Arial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accent4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accent4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accent4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accent4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accent4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accent4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accent4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accent4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>
          <a:schemeClr val="accent5"/>
        </a:buClr>
        <a:buSzPct val="80000"/>
        <a:buFont typeface="Wingdings" pitchFamily="2" charset="2"/>
        <a:buChar char="§"/>
        <a:tabLst/>
        <a:defRPr sz="1800" b="0" i="0" u="none" strike="noStrike" kern="1200" cap="none" spc="0" baseline="0">
          <a:ln>
            <a:noFill/>
          </a:ln>
          <a:solidFill>
            <a:schemeClr val="tx1"/>
          </a:solidFill>
          <a:uFillTx/>
          <a:latin typeface="+mn-lt"/>
          <a:ea typeface="Gibson Medium" pitchFamily="2" charset="77"/>
          <a:cs typeface="Arial"/>
          <a:sym typeface="Arial"/>
        </a:defRPr>
      </a:lvl1pPr>
      <a:lvl2pPr marL="548640" marR="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5"/>
        </a:buClr>
        <a:buSzPct val="85000"/>
        <a:buFont typeface="Arial" panose="020B0604020202020204" pitchFamily="34" charset="0"/>
        <a:buChar char="•"/>
        <a:tabLst/>
        <a:defRPr sz="1600" b="0" i="0" u="none" strike="noStrike" kern="1200" cap="none" spc="0" baseline="0">
          <a:ln>
            <a:noFill/>
          </a:ln>
          <a:solidFill>
            <a:schemeClr val="tx1"/>
          </a:solidFill>
          <a:uFillTx/>
          <a:latin typeface="+mn-lt"/>
          <a:ea typeface="Gibson Book" pitchFamily="2" charset="77"/>
          <a:cs typeface="Arial"/>
          <a:sym typeface="Arial"/>
        </a:defRPr>
      </a:lvl2pPr>
      <a:lvl3pPr marL="822960" marR="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5"/>
        </a:buClr>
        <a:buSzPct val="70000"/>
        <a:buFont typeface="Courier New" panose="02070309020205020404" pitchFamily="49" charset="0"/>
        <a:buChar char="o"/>
        <a:tabLst/>
        <a:defRPr sz="1400" b="0" i="0" u="none" strike="noStrike" kern="1200" cap="none" spc="0" baseline="0">
          <a:ln>
            <a:noFill/>
          </a:ln>
          <a:solidFill>
            <a:schemeClr val="tx1"/>
          </a:solidFill>
          <a:uFillTx/>
          <a:latin typeface="+mn-lt"/>
          <a:ea typeface="Gibson Book" pitchFamily="2" charset="77"/>
          <a:cs typeface="Arial"/>
          <a:sym typeface="Arial"/>
        </a:defRPr>
      </a:lvl3pPr>
      <a:lvl4pPr marL="1188720" marR="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5"/>
        </a:buClr>
        <a:buSzPct val="70000"/>
        <a:buFont typeface="Wingdings" pitchFamily="2" charset="2"/>
        <a:buChar char="Ø"/>
        <a:tabLst/>
        <a:defRPr sz="1400" b="0" i="0" u="none" strike="noStrike" kern="1200" cap="none" spc="0" baseline="0">
          <a:ln>
            <a:noFill/>
          </a:ln>
          <a:solidFill>
            <a:schemeClr val="tx1"/>
          </a:solidFill>
          <a:uFillTx/>
          <a:latin typeface="+mn-lt"/>
          <a:ea typeface="Gibson Book" pitchFamily="2" charset="77"/>
          <a:cs typeface="Arial"/>
          <a:sym typeface="Arial"/>
        </a:defRPr>
      </a:lvl4pPr>
      <a:lvl5pPr marL="1554480" marR="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5"/>
        </a:buClr>
        <a:buSzPct val="80000"/>
        <a:buFont typeface="Arial" panose="020B0604020202020204" pitchFamily="34" charset="0"/>
        <a:buChar char="•"/>
        <a:tabLst/>
        <a:defRPr sz="1200" b="0" i="0" u="none" strike="noStrike" kern="1200" cap="none" spc="0" baseline="0">
          <a:ln>
            <a:noFill/>
          </a:ln>
          <a:solidFill>
            <a:schemeClr val="tx1"/>
          </a:solidFill>
          <a:uFillTx/>
          <a:latin typeface="+mn-lt"/>
          <a:ea typeface="Gibson Book" pitchFamily="2" charset="77"/>
          <a:cs typeface="Arial"/>
          <a:sym typeface="Arial"/>
        </a:defRPr>
      </a:lvl5pPr>
      <a:lvl6pPr marL="2547257" marR="0" indent="-261257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27432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/>
        <a:buNone/>
        <a:tabLst/>
        <a:defRPr sz="1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03600" marR="0" indent="-2032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860800" marR="0" indent="-2032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2" pos="2688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  <p15:guide id="5" pos="4992">
          <p15:clr>
            <a:srgbClr val="F26B43"/>
          </p15:clr>
        </p15:guide>
        <p15:guide id="8" pos="192">
          <p15:clr>
            <a:srgbClr val="F26B43"/>
          </p15:clr>
        </p15:guide>
        <p15:guide id="9" pos="7488">
          <p15:clr>
            <a:srgbClr val="F26B43"/>
          </p15:clr>
        </p15:guide>
        <p15:guide id="12" pos="384">
          <p15:clr>
            <a:srgbClr val="F26B43"/>
          </p15:clr>
        </p15:guide>
        <p15:guide id="13" pos="729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199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fld id="{DF8F4C14-A9CC-4308-AC77-5929E52EC2C8}" type="datetime1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16960" y="6356352"/>
            <a:ext cx="497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baseline="0">
                <a:solidFill>
                  <a:schemeClr val="tx1">
                    <a:tint val="7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/>
              <a:t>Crocus Confidential 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fld id="{E4AB4EAE-68F1-4477-95EC-CE415C8078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42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baseline="0">
          <a:solidFill>
            <a:srgbClr val="8A8C8C"/>
          </a:solidFill>
          <a:latin typeface="Raleway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 baseline="0">
          <a:solidFill>
            <a:schemeClr val="tx1"/>
          </a:solidFill>
          <a:latin typeface="Raleway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Raleway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2000" kern="1200" baseline="0">
          <a:solidFill>
            <a:schemeClr val="tx1"/>
          </a:solidFill>
          <a:latin typeface="Raleway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−"/>
        <a:defRPr sz="1800" kern="1200" baseline="0">
          <a:solidFill>
            <a:schemeClr val="tx1"/>
          </a:solidFill>
          <a:latin typeface="Raleway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 baseline="0">
          <a:solidFill>
            <a:schemeClr val="tx1"/>
          </a:solidFill>
          <a:latin typeface="Raleway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jpe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0.png"/><Relationship Id="rId4" Type="http://schemas.openxmlformats.org/officeDocument/2006/relationships/image" Target="../media/image99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Relationship Id="rId6" Type="http://schemas.openxmlformats.org/officeDocument/2006/relationships/image" Target="../media/image56.png"/><Relationship Id="rId5" Type="http://schemas.openxmlformats.org/officeDocument/2006/relationships/image" Target="../media/image79.png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allegromicro.com" TargetMode="Externa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hyperlink" Target="https://www.allegromicro.com/en/insights-and-innovations/allegro-technology/tmr" TargetMode="External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3.wdp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sv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10" Type="http://schemas.openxmlformats.org/officeDocument/2006/relationships/image" Target="../media/image71.jp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B9ECCF-8FF2-C596-CBCE-6BE3C49B2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XtremeSense TMR Technology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0EEB68-8CD6-679A-F37D-23AB07FA81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TMR sensors and their applications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CECB39-4DE7-D5A1-E6A0-DB01D098D3F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April 2024</a:t>
            </a:r>
          </a:p>
        </p:txBody>
      </p:sp>
    </p:spTree>
    <p:extLst>
      <p:ext uri="{BB962C8B-B14F-4D97-AF65-F5344CB8AC3E}">
        <p14:creationId xmlns:p14="http://schemas.microsoft.com/office/powerpoint/2010/main" val="98090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CCE6F4EB-43C1-8ACD-01B3-015432BBE066}"/>
              </a:ext>
            </a:extLst>
          </p:cNvPr>
          <p:cNvSpPr txBox="1"/>
          <p:nvPr/>
        </p:nvSpPr>
        <p:spPr>
          <a:xfrm>
            <a:off x="750661" y="382426"/>
            <a:ext cx="69018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/>
                <a:ea typeface="+mj-lt"/>
                <a:cs typeface="+mj-lt"/>
                <a:sym typeface="Arial"/>
              </a:rPr>
              <a:t>TMR Current Sensor Product Selection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1A81D9-6832-05A5-A66A-3B261051B3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43"/>
          <a:stretch/>
        </p:blipFill>
        <p:spPr>
          <a:xfrm>
            <a:off x="201419" y="1366032"/>
            <a:ext cx="11789162" cy="43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CCE6F4EB-43C1-8ACD-01B3-015432BBE066}"/>
              </a:ext>
            </a:extLst>
          </p:cNvPr>
          <p:cNvSpPr txBox="1"/>
          <p:nvPr/>
        </p:nvSpPr>
        <p:spPr>
          <a:xfrm>
            <a:off x="750661" y="382426"/>
            <a:ext cx="113820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/>
                <a:ea typeface="+mj-lt"/>
                <a:cs typeface="+mj-lt"/>
                <a:sym typeface="Arial"/>
              </a:rPr>
              <a:t>TMR Current Sensors – </a:t>
            </a:r>
            <a:r>
              <a:rPr lang="en-US" sz="2800" b="1" kern="1200" dirty="0">
                <a:latin typeface="Tenorite"/>
                <a:ea typeface="+mj-lt"/>
                <a:cs typeface="+mj-lt"/>
              </a:rPr>
              <a:t>CT430 has super-hero performance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/>
                <a:ea typeface="+mj-lt"/>
                <a:cs typeface="+mj-lt"/>
                <a:sym typeface="Arial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48C9B0-E0F5-587D-50E6-CC415FF78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39" y="1237201"/>
            <a:ext cx="11552921" cy="46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5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CCE6F4EB-43C1-8ACD-01B3-015432BBE066}"/>
              </a:ext>
            </a:extLst>
          </p:cNvPr>
          <p:cNvSpPr txBox="1"/>
          <p:nvPr/>
        </p:nvSpPr>
        <p:spPr>
          <a:xfrm>
            <a:off x="750661" y="382426"/>
            <a:ext cx="113820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/>
                <a:ea typeface="+mj-lt"/>
                <a:cs typeface="+mj-lt"/>
                <a:sym typeface="Arial"/>
              </a:rPr>
              <a:t>TMR Contactless Current Sensors – CT45x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/>
                <a:ea typeface="+mj-lt"/>
                <a:cs typeface="+mj-lt"/>
                <a:sym typeface="Arial"/>
              </a:rPr>
              <a:t>Differential Common Mode Field Rejection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60EA33-7081-AFAC-723E-F56278AEF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58" y="1930248"/>
            <a:ext cx="6645216" cy="35055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9F5F3F-E1A1-A373-F17C-664B67929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881" y="1336533"/>
            <a:ext cx="3284505" cy="50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9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55379-72ED-4691-F53D-B82E0F883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TMR Position Sensors</a:t>
            </a:r>
          </a:p>
        </p:txBody>
      </p:sp>
    </p:spTree>
    <p:extLst>
      <p:ext uri="{BB962C8B-B14F-4D97-AF65-F5344CB8AC3E}">
        <p14:creationId xmlns:p14="http://schemas.microsoft.com/office/powerpoint/2010/main" val="126887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CCE6F4EB-43C1-8ACD-01B3-015432BBE066}"/>
              </a:ext>
            </a:extLst>
          </p:cNvPr>
          <p:cNvSpPr txBox="1"/>
          <p:nvPr/>
        </p:nvSpPr>
        <p:spPr>
          <a:xfrm>
            <a:off x="750662" y="38242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/>
                <a:ea typeface="+mj-lt"/>
                <a:cs typeface="+mj-lt"/>
                <a:sym typeface="Arial"/>
              </a:rPr>
              <a:t>TMR </a:t>
            </a:r>
            <a:r>
              <a:rPr lang="en-US" sz="2800" b="1" kern="1200" dirty="0">
                <a:latin typeface="Tenorite"/>
                <a:ea typeface="+mj-lt"/>
                <a:cs typeface="+mj-lt"/>
              </a:rPr>
              <a:t>Switches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F5BD7A-4901-EE79-6D59-A4EA467BE66F}"/>
              </a:ext>
            </a:extLst>
          </p:cNvPr>
          <p:cNvSpPr/>
          <p:nvPr/>
        </p:nvSpPr>
        <p:spPr>
          <a:xfrm>
            <a:off x="3561639" y="1525426"/>
            <a:ext cx="7369627" cy="450353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Features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955DA7B-F174-8ABA-9A81-88440E8AA0BC}"/>
              </a:ext>
            </a:extLst>
          </p:cNvPr>
          <p:cNvSpPr txBox="1">
            <a:spLocks/>
          </p:cNvSpPr>
          <p:nvPr/>
        </p:nvSpPr>
        <p:spPr>
          <a:xfrm>
            <a:off x="3561639" y="2100025"/>
            <a:ext cx="7369627" cy="128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3687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Raleway" pitchFamily="2" charset="77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Low Power consumption 100nA </a:t>
            </a:r>
          </a:p>
          <a:p>
            <a:pPr marL="293687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Raleway" pitchFamily="2" charset="77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High Sensitivity and resolution</a:t>
            </a:r>
          </a:p>
          <a:p>
            <a:pPr marL="293687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Raleway" pitchFamily="2" charset="77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Small LGA package 1.5mm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Raleway" pitchFamily="2" charset="77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2</a:t>
            </a:r>
            <a:endParaRPr kumimoji="0" lang="en-US" sz="1400" b="0" i="0" u="none" strike="noStrike" kern="1200" cap="none" spc="0" normalizeH="0" baseline="30000" noProof="0" dirty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Raleway" pitchFamily="2" charset="77"/>
              <a:ea typeface="+mn-ea"/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EFAE0E-58A0-7863-5F7C-E23A44137529}"/>
              </a:ext>
            </a:extLst>
          </p:cNvPr>
          <p:cNvSpPr/>
          <p:nvPr/>
        </p:nvSpPr>
        <p:spPr>
          <a:xfrm>
            <a:off x="3561639" y="3361081"/>
            <a:ext cx="7369627" cy="450353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Product Selection Guide</a:t>
            </a:r>
          </a:p>
        </p:txBody>
      </p:sp>
      <p:graphicFrame>
        <p:nvGraphicFramePr>
          <p:cNvPr id="18" name="Table 8">
            <a:extLst>
              <a:ext uri="{FF2B5EF4-FFF2-40B4-BE49-F238E27FC236}">
                <a16:creationId xmlns:a16="http://schemas.microsoft.com/office/drawing/2014/main" id="{EF9EB508-5FA5-AA95-4FA0-8431A919BA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424722"/>
              </p:ext>
            </p:extLst>
          </p:nvPr>
        </p:nvGraphicFramePr>
        <p:xfrm>
          <a:off x="3561639" y="3833206"/>
          <a:ext cx="7369628" cy="1483360"/>
        </p:xfrm>
        <a:graphic>
          <a:graphicData uri="http://schemas.openxmlformats.org/drawingml/2006/table">
            <a:tbl>
              <a:tblPr firstRow="1" bandRow="1"/>
              <a:tblGrid>
                <a:gridCol w="1842407">
                  <a:extLst>
                    <a:ext uri="{9D8B030D-6E8A-4147-A177-3AD203B41FA5}">
                      <a16:colId xmlns:a16="http://schemas.microsoft.com/office/drawing/2014/main" val="581072902"/>
                    </a:ext>
                  </a:extLst>
                </a:gridCol>
                <a:gridCol w="1934935">
                  <a:extLst>
                    <a:ext uri="{9D8B030D-6E8A-4147-A177-3AD203B41FA5}">
                      <a16:colId xmlns:a16="http://schemas.microsoft.com/office/drawing/2014/main" val="2441493255"/>
                    </a:ext>
                  </a:extLst>
                </a:gridCol>
                <a:gridCol w="1749879">
                  <a:extLst>
                    <a:ext uri="{9D8B030D-6E8A-4147-A177-3AD203B41FA5}">
                      <a16:colId xmlns:a16="http://schemas.microsoft.com/office/drawing/2014/main" val="1969360656"/>
                    </a:ext>
                  </a:extLst>
                </a:gridCol>
                <a:gridCol w="1842407">
                  <a:extLst>
                    <a:ext uri="{9D8B030D-6E8A-4147-A177-3AD203B41FA5}">
                      <a16:colId xmlns:a16="http://schemas.microsoft.com/office/drawing/2014/main" val="2818897879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FR" sz="1400" dirty="0">
                          <a:solidFill>
                            <a:schemeClr val="bg1"/>
                          </a:solidFill>
                          <a:latin typeface="Raleway" pitchFamily="2" charset="77"/>
                        </a:rPr>
                        <a:t>Product Name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FR" sz="1400" dirty="0">
                          <a:solidFill>
                            <a:schemeClr val="bg1"/>
                          </a:solidFill>
                          <a:latin typeface="Raleway" pitchFamily="2" charset="77"/>
                        </a:rPr>
                        <a:t>Polarity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FR" sz="1400" dirty="0">
                          <a:solidFill>
                            <a:schemeClr val="bg1"/>
                          </a:solidFill>
                          <a:latin typeface="Raleway" pitchFamily="2" charset="77"/>
                        </a:rPr>
                        <a:t>Sensitivity Axis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FR" sz="1400" dirty="0">
                          <a:solidFill>
                            <a:schemeClr val="bg1"/>
                          </a:solidFill>
                          <a:latin typeface="Raleway" pitchFamily="2" charset="77"/>
                        </a:rPr>
                        <a:t>Output Type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78296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FR" sz="1400" b="1" dirty="0">
                          <a:latin typeface="Raleway" pitchFamily="2" charset="77"/>
                        </a:rPr>
                        <a:t>CT811x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FR" sz="1400" dirty="0">
                          <a:latin typeface="Raleway" pitchFamily="2" charset="77"/>
                        </a:rPr>
                        <a:t>Unipolar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FR" sz="1400" dirty="0">
                          <a:latin typeface="Raleway" pitchFamily="2" charset="77"/>
                        </a:rPr>
                        <a:t>X-axis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 rowSpan="3"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FR" sz="1400" dirty="0">
                          <a:latin typeface="Raleway" pitchFamily="2" charset="77"/>
                        </a:rPr>
                        <a:t>Push-pull &amp; Open-drain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080387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FR" sz="1400" b="1" dirty="0">
                          <a:latin typeface="Raleway" pitchFamily="2" charset="77"/>
                        </a:rPr>
                        <a:t>CT812x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FR" sz="1400" dirty="0">
                          <a:latin typeface="Raleway" pitchFamily="2" charset="77"/>
                        </a:rPr>
                        <a:t>Bipolar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FR" sz="1400" dirty="0">
                          <a:latin typeface="Raleway" pitchFamily="2" charset="77"/>
                        </a:rPr>
                        <a:t>X-axis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FR" sz="1400" dirty="0">
                        <a:latin typeface="Raleway" pitchFamily="2" charset="77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7641172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FR" sz="1400" b="1" dirty="0">
                          <a:latin typeface="Raleway" pitchFamily="2" charset="77"/>
                        </a:rPr>
                        <a:t>CT813x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FR" sz="1400" dirty="0">
                          <a:latin typeface="Raleway" pitchFamily="2" charset="77"/>
                        </a:rPr>
                        <a:t>Omnipolar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FR" sz="1400" dirty="0">
                          <a:latin typeface="Raleway" pitchFamily="2" charset="77"/>
                        </a:rPr>
                        <a:t>X-axis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FR" sz="1400" dirty="0">
                        <a:latin typeface="Raleway" pitchFamily="2" charset="77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202876"/>
                  </a:ext>
                </a:extLst>
              </a:tr>
            </a:tbl>
          </a:graphicData>
        </a:graphic>
      </p:graphicFrame>
      <p:pic>
        <p:nvPicPr>
          <p:cNvPr id="19" name="Picture 2">
            <a:extLst>
              <a:ext uri="{FF2B5EF4-FFF2-40B4-BE49-F238E27FC236}">
                <a16:creationId xmlns:a16="http://schemas.microsoft.com/office/drawing/2014/main" id="{E89D985F-7AD1-ABE8-58A4-72CE050DA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62" y="3270813"/>
            <a:ext cx="2245575" cy="224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63347B1-D698-8A1C-8E8C-E97CC435AD3E}"/>
              </a:ext>
            </a:extLst>
          </p:cNvPr>
          <p:cNvGrpSpPr/>
          <p:nvPr/>
        </p:nvGrpSpPr>
        <p:grpSpPr>
          <a:xfrm>
            <a:off x="891992" y="1525426"/>
            <a:ext cx="1973139" cy="1725665"/>
            <a:chOff x="6233076" y="1762822"/>
            <a:chExt cx="1973139" cy="172566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7331694-F249-39DD-688A-0B70E27187D2}"/>
                </a:ext>
              </a:extLst>
            </p:cNvPr>
            <p:cNvSpPr/>
            <p:nvPr/>
          </p:nvSpPr>
          <p:spPr>
            <a:xfrm>
              <a:off x="6234199" y="2034715"/>
              <a:ext cx="1972016" cy="1453772"/>
            </a:xfrm>
            <a:prstGeom prst="rect">
              <a:avLst/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Switch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3D88461-06AD-B730-8A8C-A20C4610CF48}"/>
                </a:ext>
              </a:extLst>
            </p:cNvPr>
            <p:cNvGrpSpPr/>
            <p:nvPr/>
          </p:nvGrpSpPr>
          <p:grpSpPr>
            <a:xfrm>
              <a:off x="6233076" y="1762822"/>
              <a:ext cx="621651" cy="616509"/>
              <a:chOff x="714266" y="2509131"/>
              <a:chExt cx="621651" cy="616509"/>
            </a:xfrm>
            <a:solidFill>
              <a:srgbClr val="FFC000">
                <a:lumMod val="50000"/>
              </a:srgbClr>
            </a:solidFill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2AD3430-092E-5B7E-E2C9-F0165F9537E8}"/>
                  </a:ext>
                </a:extLst>
              </p:cNvPr>
              <p:cNvSpPr/>
              <p:nvPr/>
            </p:nvSpPr>
            <p:spPr>
              <a:xfrm>
                <a:off x="714266" y="2509131"/>
                <a:ext cx="621651" cy="616509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8CB97EE3-234C-70DC-785C-9303D733C734}"/>
                  </a:ext>
                </a:extLst>
              </p:cNvPr>
              <p:cNvGrpSpPr/>
              <p:nvPr/>
            </p:nvGrpSpPr>
            <p:grpSpPr>
              <a:xfrm>
                <a:off x="714266" y="2672835"/>
                <a:ext cx="621651" cy="291996"/>
                <a:chOff x="270725" y="2132198"/>
                <a:chExt cx="1763486" cy="828328"/>
              </a:xfrm>
              <a:grpFill/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A23D7F28-B9EC-FC08-2899-26E81F151C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0725" y="2188029"/>
                  <a:ext cx="1024675" cy="0"/>
                </a:xfrm>
                <a:prstGeom prst="line">
                  <a:avLst/>
                </a:prstGeom>
                <a:grpFill/>
                <a:ln w="381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873DAE7E-F66B-648A-C217-4D38B888D2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12372" y="2242069"/>
                  <a:ext cx="0" cy="718457"/>
                </a:xfrm>
                <a:prstGeom prst="line">
                  <a:avLst/>
                </a:prstGeom>
                <a:grpFill/>
                <a:ln w="381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EFFF2F8E-2BB9-E6A3-E7E6-1B7FD1822D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95400" y="2132198"/>
                  <a:ext cx="0" cy="718457"/>
                </a:xfrm>
                <a:prstGeom prst="line">
                  <a:avLst/>
                </a:prstGeom>
                <a:grpFill/>
                <a:ln w="381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23A95746-DA38-639A-0F90-355CEC5BD4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12371" y="2906486"/>
                  <a:ext cx="1021840" cy="0"/>
                </a:xfrm>
                <a:prstGeom prst="line">
                  <a:avLst/>
                </a:prstGeom>
                <a:grpFill/>
                <a:ln w="381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</p:cxnSp>
          </p:grpSp>
        </p:grpSp>
      </p:grpSp>
    </p:spTree>
    <p:extLst>
      <p:ext uri="{BB962C8B-B14F-4D97-AF65-F5344CB8AC3E}">
        <p14:creationId xmlns:p14="http://schemas.microsoft.com/office/powerpoint/2010/main" val="365678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BA5DBA-FB18-C908-8418-9E2890D53CAB}"/>
              </a:ext>
            </a:extLst>
          </p:cNvPr>
          <p:cNvSpPr txBox="1"/>
          <p:nvPr/>
        </p:nvSpPr>
        <p:spPr>
          <a:xfrm>
            <a:off x="619918" y="2618510"/>
            <a:ext cx="5465762" cy="30798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</a:pPr>
            <a:r>
              <a:rPr lang="en-US" sz="2000" kern="1200" dirty="0">
                <a:solidFill>
                  <a:schemeClr val="tx1"/>
                </a:solidFill>
                <a:latin typeface="+mn-lt"/>
              </a:rPr>
              <a:t>Benefits of Allegro XtremeSense TMR:</a:t>
            </a:r>
          </a:p>
          <a:p>
            <a:pPr marL="228600" indent="-22860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  <a:buFont typeface="Wingdings" pitchFamily="2" charset="2"/>
              <a:buChar char="§"/>
            </a:pPr>
            <a:r>
              <a:rPr lang="en-US" sz="1400" kern="1200" dirty="0">
                <a:solidFill>
                  <a:schemeClr val="tx1"/>
                </a:solidFill>
                <a:latin typeface="+mn-lt"/>
              </a:rPr>
              <a:t>High Sensitivity for accurate dead bolt position detection</a:t>
            </a:r>
          </a:p>
          <a:p>
            <a:pPr marL="228600" indent="-22860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  <a:buFont typeface="Wingdings" pitchFamily="2" charset="2"/>
              <a:buChar char="§"/>
            </a:pPr>
            <a:r>
              <a:rPr lang="en-US" sz="1400" kern="1200" dirty="0">
                <a:solidFill>
                  <a:schemeClr val="tx1"/>
                </a:solidFill>
                <a:latin typeface="+mn-lt"/>
              </a:rPr>
              <a:t>Long battery life with &lt; 110 </a:t>
            </a:r>
            <a:r>
              <a:rPr lang="en-US" sz="1400" kern="1200" dirty="0" err="1">
                <a:solidFill>
                  <a:schemeClr val="tx1"/>
                </a:solidFill>
                <a:latin typeface="+mn-lt"/>
              </a:rPr>
              <a:t>nA</a:t>
            </a:r>
            <a:r>
              <a:rPr lang="en-US" sz="1400" kern="1200" dirty="0">
                <a:solidFill>
                  <a:schemeClr val="tx1"/>
                </a:solidFill>
                <a:latin typeface="+mn-lt"/>
              </a:rPr>
              <a:t> active current consumption</a:t>
            </a:r>
          </a:p>
          <a:p>
            <a:pPr marL="228600" indent="-22860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  <a:buFont typeface="Wingdings" pitchFamily="2" charset="2"/>
              <a:buChar char="§"/>
            </a:pPr>
            <a:r>
              <a:rPr lang="en-US" sz="1400" kern="1200" dirty="0">
                <a:solidFill>
                  <a:schemeClr val="tx1"/>
                </a:solidFill>
                <a:latin typeface="+mn-lt"/>
              </a:rPr>
              <a:t>Digital output for easy interface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E6F4EB-43C1-8ACD-01B3-015432BBE066}"/>
              </a:ext>
            </a:extLst>
          </p:cNvPr>
          <p:cNvSpPr txBox="1"/>
          <p:nvPr/>
        </p:nvSpPr>
        <p:spPr>
          <a:xfrm>
            <a:off x="609599" y="1513136"/>
            <a:ext cx="5486400" cy="642256"/>
          </a:xfrm>
          <a:prstGeom prst="rect">
            <a:avLst/>
          </a:prstGeom>
        </p:spPr>
        <p:txBody>
          <a:bodyPr spcFirstLastPara="1" vert="horz" wrap="square" lIns="91440" tIns="91425" rIns="91425" bIns="91425" rtlCol="0" anchor="t" anchorCtr="0">
            <a:normAutofit fontScale="92500" lnSpcReduction="10000"/>
          </a:bodyPr>
          <a:lstStyle/>
          <a:p>
            <a:pPr lvl="0" fontAlgn="auto" hangingPunct="1">
              <a:lnSpc>
                <a:spcPct val="90000"/>
              </a:lnSpc>
              <a:spcAft>
                <a:spcPts val="600"/>
              </a:spcAft>
              <a:buClr>
                <a:schemeClr val="lt1"/>
              </a:buClr>
              <a:buSzPts val="3600"/>
              <a:defRPr/>
            </a:pPr>
            <a:r>
              <a:rPr lang="en-US" sz="3200" b="1" kern="1200" dirty="0">
                <a:solidFill>
                  <a:schemeClr val="tx1"/>
                </a:solidFill>
                <a:latin typeface="+mj-lt"/>
              </a:rPr>
              <a:t>Smart Door Lock</a:t>
            </a:r>
            <a:endParaRPr kumimoji="0" lang="en-US" sz="3200" b="1" kern="1200" normalizeH="0" noProof="0" dirty="0">
              <a:solidFill>
                <a:schemeClr val="tx1"/>
              </a:solidFill>
              <a:effectLst/>
              <a:uLnTx/>
              <a:latin typeface="+mj-lt"/>
            </a:endParaRP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649F9372-0058-36E3-3D28-64750CE311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013080"/>
            <a:ext cx="5486400" cy="313932"/>
          </a:xfrm>
        </p:spPr>
        <p:txBody>
          <a:bodyPr/>
          <a:lstStyle/>
          <a:p>
            <a:r>
              <a:rPr lang="en-US" dirty="0"/>
              <a:t>TMR SWITCH Sensors</a:t>
            </a:r>
          </a:p>
        </p:txBody>
      </p:sp>
      <p:sp>
        <p:nvSpPr>
          <p:cNvPr id="28" name="Footer Placeholder 8">
            <a:extLst>
              <a:ext uri="{FF2B5EF4-FFF2-40B4-BE49-F238E27FC236}">
                <a16:creationId xmlns:a16="http://schemas.microsoft.com/office/drawing/2014/main" id="{020CCF9B-C88C-801D-B612-80C03C2F6EC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390367" y="6410375"/>
            <a:ext cx="1411266" cy="22729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CONFIDENTIAL INFORMATION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C3725FB6-765E-8B37-6C4C-211BCC1FBA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599" y="6410375"/>
            <a:ext cx="4581168" cy="447625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F18025-DA82-0487-098D-AEB4EF8D8E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734" y="1222652"/>
            <a:ext cx="2031398" cy="113460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D8D6BE62-7E84-E2FD-C35D-47EF9D198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403" y="1016726"/>
            <a:ext cx="2459997" cy="1577034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81040031-D207-C8D0-10A6-CB53FD2CE34F}"/>
              </a:ext>
            </a:extLst>
          </p:cNvPr>
          <p:cNvGrpSpPr/>
          <p:nvPr/>
        </p:nvGrpSpPr>
        <p:grpSpPr>
          <a:xfrm>
            <a:off x="5720711" y="2752443"/>
            <a:ext cx="3394239" cy="3298627"/>
            <a:chOff x="6117912" y="2972775"/>
            <a:chExt cx="3394239" cy="3298627"/>
          </a:xfrm>
        </p:grpSpPr>
        <p:sp>
          <p:nvSpPr>
            <p:cNvPr id="7" name="Content Placeholder 1">
              <a:extLst>
                <a:ext uri="{FF2B5EF4-FFF2-40B4-BE49-F238E27FC236}">
                  <a16:creationId xmlns:a16="http://schemas.microsoft.com/office/drawing/2014/main" id="{83B2AF6D-93F7-FE57-E820-2FEF33E15F5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117912" y="4540444"/>
              <a:ext cx="1591474" cy="651098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71450" indent="-356616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Ø"/>
                <a:defRPr sz="20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514350" indent="-356616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ü"/>
                <a:defRPr sz="160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defRPr>
              </a:lvl2pPr>
              <a:lvl3pPr marL="857250" indent="-356616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defRPr>
              </a:lvl3pPr>
              <a:lvl4pPr marL="1200150" indent="-356616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120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defRPr>
              </a:lvl4pPr>
              <a:lvl5pPr marL="1543050" indent="-356616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‒"/>
                <a:defRPr sz="120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defRPr>
              </a:lvl5pPr>
              <a:lvl6pPr marL="2000250" indent="-17145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  <a:cs typeface="+mn-cs"/>
                </a:defRPr>
              </a:lvl6pPr>
              <a:lvl7pPr marL="2457450" indent="-17145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  <a:cs typeface="+mn-cs"/>
                </a:defRPr>
              </a:lvl7pPr>
              <a:lvl8pPr marL="2914650" indent="-17145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  <a:cs typeface="+mn-cs"/>
                </a:defRPr>
              </a:lvl8pPr>
              <a:lvl9pPr marL="3371850" indent="-17145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  <a:cs typeface="+mn-cs"/>
                </a:defRPr>
              </a:lvl9pPr>
            </a:lstStyle>
            <a:p>
              <a:pPr marL="0" indent="0" algn="ctr">
                <a:buClr>
                  <a:srgbClr val="E7E6E6"/>
                </a:buClr>
                <a:buNone/>
                <a:defRPr/>
              </a:pPr>
              <a:r>
                <a:rPr lang="en-US" sz="1600" b="1" kern="0" dirty="0">
                  <a:latin typeface="Calibri"/>
                </a:rPr>
                <a:t>Omni-polar switch CT8132</a:t>
              </a:r>
            </a:p>
            <a:p>
              <a:pPr marL="0" indent="0">
                <a:buClr>
                  <a:srgbClr val="E7E6E6"/>
                </a:buClr>
                <a:buNone/>
                <a:defRPr/>
              </a:pPr>
              <a:endParaRPr lang="en-US" sz="1600" kern="0" dirty="0">
                <a:solidFill>
                  <a:srgbClr val="F87922"/>
                </a:solidFill>
                <a:latin typeface="Calibri"/>
              </a:endParaRPr>
            </a:p>
            <a:p>
              <a:pPr marL="0" indent="0">
                <a:buClr>
                  <a:srgbClr val="E7E6E6"/>
                </a:buClr>
                <a:buNone/>
                <a:defRPr/>
              </a:pPr>
              <a:endParaRPr lang="en-US" sz="1600" kern="0" dirty="0">
                <a:solidFill>
                  <a:srgbClr val="F87922"/>
                </a:solidFill>
                <a:latin typeface="Calibri"/>
              </a:endParaRPr>
            </a:p>
            <a:p>
              <a:pPr marL="0" indent="0">
                <a:buClr>
                  <a:srgbClr val="E7E6E6"/>
                </a:buClr>
                <a:buNone/>
                <a:defRPr/>
              </a:pPr>
              <a:endParaRPr lang="en-US" sz="1600" kern="0" dirty="0">
                <a:solidFill>
                  <a:srgbClr val="F87922"/>
                </a:solidFill>
                <a:latin typeface="Calibri"/>
              </a:endParaRPr>
            </a:p>
          </p:txBody>
        </p:sp>
        <p:sp>
          <p:nvSpPr>
            <p:cNvPr id="8" name="Content Placeholder 1">
              <a:extLst>
                <a:ext uri="{FF2B5EF4-FFF2-40B4-BE49-F238E27FC236}">
                  <a16:creationId xmlns:a16="http://schemas.microsoft.com/office/drawing/2014/main" id="{FA093A21-A1DA-BE45-AF80-9C68E7F16CE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261179" y="5646971"/>
              <a:ext cx="1105307" cy="416758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71450" indent="-356616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Ø"/>
                <a:defRPr sz="20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514350" indent="-356616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ü"/>
                <a:defRPr sz="160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defRPr>
              </a:lvl2pPr>
              <a:lvl3pPr marL="857250" indent="-356616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defRPr>
              </a:lvl3pPr>
              <a:lvl4pPr marL="1200150" indent="-356616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120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defRPr>
              </a:lvl4pPr>
              <a:lvl5pPr marL="1543050" indent="-356616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‒"/>
                <a:defRPr sz="120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defRPr>
              </a:lvl5pPr>
              <a:lvl6pPr marL="2000250" indent="-17145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  <a:cs typeface="+mn-cs"/>
                </a:defRPr>
              </a:lvl6pPr>
              <a:lvl7pPr marL="2457450" indent="-17145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  <a:cs typeface="+mn-cs"/>
                </a:defRPr>
              </a:lvl7pPr>
              <a:lvl8pPr marL="2914650" indent="-17145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  <a:cs typeface="+mn-cs"/>
                </a:defRPr>
              </a:lvl8pPr>
              <a:lvl9pPr marL="3371850" indent="-17145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  <a:cs typeface="+mn-cs"/>
                </a:defRPr>
              </a:lvl9pPr>
            </a:lstStyle>
            <a:p>
              <a:pPr marL="0" indent="0" algn="ctr">
                <a:buClr>
                  <a:srgbClr val="E7E6E6"/>
                </a:buClr>
                <a:buNone/>
                <a:defRPr/>
              </a:pPr>
              <a:r>
                <a:rPr lang="en-US" sz="1600" b="1" kern="0" dirty="0">
                  <a:latin typeface="Calibri"/>
                </a:rPr>
                <a:t>Magnet</a:t>
              </a:r>
            </a:p>
            <a:p>
              <a:pPr marL="0" indent="0">
                <a:buClr>
                  <a:srgbClr val="E7E6E6"/>
                </a:buClr>
                <a:buNone/>
                <a:defRPr/>
              </a:pPr>
              <a:endParaRPr lang="en-US" sz="1600" kern="0" dirty="0">
                <a:solidFill>
                  <a:srgbClr val="F87922"/>
                </a:solidFill>
                <a:latin typeface="Calibri"/>
              </a:endParaRPr>
            </a:p>
            <a:p>
              <a:pPr marL="0" indent="0">
                <a:buClr>
                  <a:srgbClr val="E7E6E6"/>
                </a:buClr>
                <a:buNone/>
                <a:defRPr/>
              </a:pPr>
              <a:endParaRPr lang="en-US" sz="1600" kern="0" dirty="0">
                <a:solidFill>
                  <a:srgbClr val="F87922"/>
                </a:solidFill>
                <a:latin typeface="Calibri"/>
              </a:endParaRPr>
            </a:p>
            <a:p>
              <a:pPr marL="0" indent="0">
                <a:buClr>
                  <a:srgbClr val="E7E6E6"/>
                </a:buClr>
                <a:buNone/>
                <a:defRPr/>
              </a:pPr>
              <a:endParaRPr lang="en-US" sz="1600" kern="0" dirty="0">
                <a:solidFill>
                  <a:srgbClr val="F87922"/>
                </a:solidFill>
                <a:latin typeface="Calibri"/>
              </a:endParaRPr>
            </a:p>
          </p:txBody>
        </p:sp>
        <p:pic>
          <p:nvPicPr>
            <p:cNvPr id="32" name="Picture 24" descr="Icon&#10;&#10;Description automatically generated">
              <a:extLst>
                <a:ext uri="{FF2B5EF4-FFF2-40B4-BE49-F238E27FC236}">
                  <a16:creationId xmlns:a16="http://schemas.microsoft.com/office/drawing/2014/main" id="{01C72381-4249-3544-6C42-21894B525B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5751" y="3280552"/>
              <a:ext cx="1676400" cy="1466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3" descr="Icon&#10;&#10;Description automatically generated">
              <a:extLst>
                <a:ext uri="{FF2B5EF4-FFF2-40B4-BE49-F238E27FC236}">
                  <a16:creationId xmlns:a16="http://schemas.microsoft.com/office/drawing/2014/main" id="{7A241EE0-84E9-6AF3-CB49-CCC2D80A7B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5751" y="4747402"/>
              <a:ext cx="1447800" cy="15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">
              <a:extLst>
                <a:ext uri="{FF2B5EF4-FFF2-40B4-BE49-F238E27FC236}">
                  <a16:creationId xmlns:a16="http://schemas.microsoft.com/office/drawing/2014/main" id="{ED605604-D143-9137-867E-AC94D5EF9F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4650" y="2972775"/>
              <a:ext cx="2749471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b="1" dirty="0"/>
                <a:t>Cylinder knob implementation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840C17D7-6B01-B5A5-9A99-4F34F1CA4DF1}"/>
                </a:ext>
              </a:extLst>
            </p:cNvPr>
            <p:cNvCxnSpPr>
              <a:cxnSpLocks/>
              <a:stCxn id="7" idx="3"/>
            </p:cNvCxnSpPr>
            <p:nvPr/>
          </p:nvCxnSpPr>
          <p:spPr bwMode="auto">
            <a:xfrm>
              <a:off x="7709386" y="4865993"/>
              <a:ext cx="523847" cy="643409"/>
            </a:xfrm>
            <a:prstGeom prst="straightConnector1">
              <a:avLst/>
            </a:prstGeom>
            <a:noFill/>
            <a:ln w="476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74A6FB2-6C9E-86F3-FAB5-36F12D198501}"/>
                </a:ext>
              </a:extLst>
            </p:cNvPr>
            <p:cNvCxnSpPr>
              <a:cxnSpLocks/>
              <a:stCxn id="7" idx="3"/>
            </p:cNvCxnSpPr>
            <p:nvPr/>
          </p:nvCxnSpPr>
          <p:spPr bwMode="auto">
            <a:xfrm>
              <a:off x="7709386" y="4865993"/>
              <a:ext cx="788266" cy="349701"/>
            </a:xfrm>
            <a:prstGeom prst="straightConnector1">
              <a:avLst/>
            </a:prstGeom>
            <a:noFill/>
            <a:ln w="476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018931D-DB18-7508-5F0B-296960E5AECA}"/>
                </a:ext>
              </a:extLst>
            </p:cNvPr>
            <p:cNvCxnSpPr>
              <a:cxnSpLocks/>
              <a:stCxn id="8" idx="3"/>
            </p:cNvCxnSpPr>
            <p:nvPr/>
          </p:nvCxnSpPr>
          <p:spPr bwMode="auto">
            <a:xfrm flipV="1">
              <a:off x="7366486" y="5624330"/>
              <a:ext cx="1125852" cy="231020"/>
            </a:xfrm>
            <a:prstGeom prst="straightConnector1">
              <a:avLst/>
            </a:prstGeom>
            <a:noFill/>
            <a:ln w="476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7DE9F49-0BCE-D378-E04C-A18165C3E1CB}"/>
              </a:ext>
            </a:extLst>
          </p:cNvPr>
          <p:cNvGrpSpPr/>
          <p:nvPr/>
        </p:nvGrpSpPr>
        <p:grpSpPr>
          <a:xfrm>
            <a:off x="9355615" y="2756913"/>
            <a:ext cx="2400971" cy="2669726"/>
            <a:chOff x="9584850" y="3381344"/>
            <a:chExt cx="2400971" cy="266972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F79F018-6BEA-BA61-DA39-793006187B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84850" y="3777770"/>
              <a:ext cx="2378710" cy="2273300"/>
              <a:chOff x="7107" y="798"/>
              <a:chExt cx="3746" cy="3580"/>
            </a:xfrm>
          </p:grpSpPr>
          <p:pic>
            <p:nvPicPr>
              <p:cNvPr id="12" name="docshape38">
                <a:extLst>
                  <a:ext uri="{FF2B5EF4-FFF2-40B4-BE49-F238E27FC236}">
                    <a16:creationId xmlns:a16="http://schemas.microsoft.com/office/drawing/2014/main" id="{4DE9BDA9-ADEE-D84C-2F0C-E28603C38A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07" y="798"/>
                <a:ext cx="3006" cy="1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docshape39">
                <a:extLst>
                  <a:ext uri="{FF2B5EF4-FFF2-40B4-BE49-F238E27FC236}">
                    <a16:creationId xmlns:a16="http://schemas.microsoft.com/office/drawing/2014/main" id="{A6EA1C9E-0032-D0CB-5EAD-EAA9F87B1B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0" y="965"/>
                <a:ext cx="428" cy="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docshape40">
                <a:extLst>
                  <a:ext uri="{FF2B5EF4-FFF2-40B4-BE49-F238E27FC236}">
                    <a16:creationId xmlns:a16="http://schemas.microsoft.com/office/drawing/2014/main" id="{05355342-B3FC-EC7C-2837-A41B13A4F0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96" y="1330"/>
                <a:ext cx="262" cy="9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5" name="docshape41">
                <a:extLst>
                  <a:ext uri="{FF2B5EF4-FFF2-40B4-BE49-F238E27FC236}">
                    <a16:creationId xmlns:a16="http://schemas.microsoft.com/office/drawing/2014/main" id="{BEAE0357-3E97-4C15-DA87-214C4CCE40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96" y="1428"/>
                <a:ext cx="262" cy="104"/>
              </a:xfrm>
              <a:prstGeom prst="rect">
                <a:avLst/>
              </a:prstGeom>
              <a:solidFill>
                <a:srgbClr val="0852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pic>
            <p:nvPicPr>
              <p:cNvPr id="16" name="docshape42">
                <a:extLst>
                  <a:ext uri="{FF2B5EF4-FFF2-40B4-BE49-F238E27FC236}">
                    <a16:creationId xmlns:a16="http://schemas.microsoft.com/office/drawing/2014/main" id="{FF851F9C-FD4D-D5A2-A0AE-EA87610821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71" y="965"/>
                <a:ext cx="418" cy="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docshape43">
                <a:extLst>
                  <a:ext uri="{FF2B5EF4-FFF2-40B4-BE49-F238E27FC236}">
                    <a16:creationId xmlns:a16="http://schemas.microsoft.com/office/drawing/2014/main" id="{88B89CCE-BC52-90D2-A35C-119DD410FE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4" y="2650"/>
                <a:ext cx="2290" cy="1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docshape44">
                <a:extLst>
                  <a:ext uri="{FF2B5EF4-FFF2-40B4-BE49-F238E27FC236}">
                    <a16:creationId xmlns:a16="http://schemas.microsoft.com/office/drawing/2014/main" id="{388BB46C-2B9C-B10F-2888-3386234BFC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0" y="2851"/>
                <a:ext cx="428" cy="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docshape45">
                <a:extLst>
                  <a:ext uri="{FF2B5EF4-FFF2-40B4-BE49-F238E27FC236}">
                    <a16:creationId xmlns:a16="http://schemas.microsoft.com/office/drawing/2014/main" id="{77027711-E864-50D9-54E6-FC6A8C2FFD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90" y="2851"/>
                <a:ext cx="432" cy="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docshape46">
                <a:extLst>
                  <a:ext uri="{FF2B5EF4-FFF2-40B4-BE49-F238E27FC236}">
                    <a16:creationId xmlns:a16="http://schemas.microsoft.com/office/drawing/2014/main" id="{F7DC05F7-3E8A-2389-8C2D-BE4A772152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5" y="3219"/>
                <a:ext cx="262" cy="9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2" name="docshape47">
                <a:extLst>
                  <a:ext uri="{FF2B5EF4-FFF2-40B4-BE49-F238E27FC236}">
                    <a16:creationId xmlns:a16="http://schemas.microsoft.com/office/drawing/2014/main" id="{148CC78A-DDED-5FCB-DE6E-B707536955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5" y="3317"/>
                <a:ext cx="262" cy="104"/>
              </a:xfrm>
              <a:prstGeom prst="rect">
                <a:avLst/>
              </a:prstGeom>
              <a:solidFill>
                <a:srgbClr val="0852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pic>
            <p:nvPicPr>
              <p:cNvPr id="23" name="docshape48">
                <a:extLst>
                  <a:ext uri="{FF2B5EF4-FFF2-40B4-BE49-F238E27FC236}">
                    <a16:creationId xmlns:a16="http://schemas.microsoft.com/office/drawing/2014/main" id="{46CBFFAC-3B03-0082-5819-08C0556F3B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2" y="2261"/>
                <a:ext cx="384" cy="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docshape49">
                <a:extLst>
                  <a:ext uri="{FF2B5EF4-FFF2-40B4-BE49-F238E27FC236}">
                    <a16:creationId xmlns:a16="http://schemas.microsoft.com/office/drawing/2014/main" id="{30B659C6-CFA3-9B1A-4B7D-3C5953E8A0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21" y="2129"/>
                <a:ext cx="1832" cy="982"/>
              </a:xfrm>
              <a:prstGeom prst="rect">
                <a:avLst/>
              </a:prstGeom>
              <a:noFill/>
              <a:ln w="6096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5" name="docshape50">
                <a:extLst>
                  <a:ext uri="{FF2B5EF4-FFF2-40B4-BE49-F238E27FC236}">
                    <a16:creationId xmlns:a16="http://schemas.microsoft.com/office/drawing/2014/main" id="{6A7876FE-7DBB-14D0-18AA-B1FE0C4B35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91" y="2328"/>
                <a:ext cx="262" cy="10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7" name="docshape51">
                <a:extLst>
                  <a:ext uri="{FF2B5EF4-FFF2-40B4-BE49-F238E27FC236}">
                    <a16:creationId xmlns:a16="http://schemas.microsoft.com/office/drawing/2014/main" id="{51A73B86-7C52-FACB-5630-6835A7FC29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91" y="2429"/>
                <a:ext cx="262" cy="101"/>
              </a:xfrm>
              <a:prstGeom prst="rect">
                <a:avLst/>
              </a:prstGeom>
              <a:solidFill>
                <a:srgbClr val="0852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9" name="docshape53">
                <a:extLst>
                  <a:ext uri="{FF2B5EF4-FFF2-40B4-BE49-F238E27FC236}">
                    <a16:creationId xmlns:a16="http://schemas.microsoft.com/office/drawing/2014/main" id="{2923B0DD-FE33-A577-CBCC-170D5EAC89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302" y="2236"/>
                <a:ext cx="529" cy="6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marL="257175" marR="0">
                  <a:lnSpc>
                    <a:spcPts val="51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5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endParaRPr lang="en-US" sz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spcBef>
                    <a:spcPts val="50"/>
                  </a:spcBef>
                  <a:spcAft>
                    <a:spcPts val="0"/>
                  </a:spcAft>
                </a:pPr>
                <a:r>
                  <a:rPr lang="en-US" sz="45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57175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5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</a:t>
                </a:r>
                <a:endParaRPr lang="en-US" sz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spcBef>
                    <a:spcPts val="5"/>
                  </a:spcBef>
                  <a:spcAft>
                    <a:spcPts val="0"/>
                  </a:spcAft>
                </a:pPr>
                <a:r>
                  <a:rPr lang="en-US" sz="6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ts val="965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Magnet</a:t>
                </a:r>
                <a:endParaRPr lang="en-US" sz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docshape54">
                <a:extLst>
                  <a:ext uri="{FF2B5EF4-FFF2-40B4-BE49-F238E27FC236}">
                    <a16:creationId xmlns:a16="http://schemas.microsoft.com/office/drawing/2014/main" id="{89CCD64F-AD64-C27F-00EF-303F207476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78" y="2760"/>
                <a:ext cx="460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marL="0" marR="0">
                  <a:lnSpc>
                    <a:spcPts val="805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Sensor</a:t>
                </a:r>
                <a:endParaRPr lang="en-US" sz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8" name="Rectangle 3">
              <a:extLst>
                <a:ext uri="{FF2B5EF4-FFF2-40B4-BE49-F238E27FC236}">
                  <a16:creationId xmlns:a16="http://schemas.microsoft.com/office/drawing/2014/main" id="{BCE26ABD-05A9-30F5-E4E2-0702111110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14659" y="3381344"/>
              <a:ext cx="237116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b="1" dirty="0"/>
                <a:t>Dead bolt implementation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787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BA5DBA-FB18-C908-8418-9E2890D53CAB}"/>
              </a:ext>
            </a:extLst>
          </p:cNvPr>
          <p:cNvSpPr txBox="1"/>
          <p:nvPr/>
        </p:nvSpPr>
        <p:spPr>
          <a:xfrm>
            <a:off x="619917" y="2618510"/>
            <a:ext cx="7144170" cy="30798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</a:pPr>
            <a:r>
              <a:rPr lang="en-US" sz="2000" kern="1200" dirty="0">
                <a:solidFill>
                  <a:schemeClr val="tx1"/>
                </a:solidFill>
                <a:latin typeface="+mn-lt"/>
              </a:rPr>
              <a:t>Benefits of Allegro XtremeSense TMR:</a:t>
            </a:r>
          </a:p>
          <a:p>
            <a:pPr marL="228600" indent="-22860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  <a:buFont typeface="Wingdings" pitchFamily="2" charset="2"/>
              <a:buChar char="§"/>
            </a:pPr>
            <a:r>
              <a:rPr lang="en-US" sz="1400" kern="1200" dirty="0">
                <a:solidFill>
                  <a:schemeClr val="tx1"/>
                </a:solidFill>
                <a:latin typeface="+mn-lt"/>
              </a:rPr>
              <a:t>Small package size (LGA) for integration in disposables</a:t>
            </a:r>
          </a:p>
          <a:p>
            <a:pPr marL="228600" indent="-22860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  <a:buFont typeface="Wingdings" pitchFamily="2" charset="2"/>
              <a:buChar char="§"/>
            </a:pPr>
            <a:r>
              <a:rPr lang="en-US" sz="1400" kern="1200" dirty="0">
                <a:solidFill>
                  <a:schemeClr val="tx1"/>
                </a:solidFill>
                <a:latin typeface="+mn-lt"/>
              </a:rPr>
              <a:t>Long battery life with &lt; 110 </a:t>
            </a:r>
            <a:r>
              <a:rPr lang="en-US" sz="1400" kern="1200" dirty="0" err="1">
                <a:solidFill>
                  <a:schemeClr val="tx1"/>
                </a:solidFill>
                <a:latin typeface="+mn-lt"/>
              </a:rPr>
              <a:t>nA</a:t>
            </a:r>
            <a:r>
              <a:rPr lang="en-US" sz="1400" kern="1200" dirty="0">
                <a:solidFill>
                  <a:schemeClr val="tx1"/>
                </a:solidFill>
                <a:latin typeface="+mn-lt"/>
              </a:rPr>
              <a:t> active current consumption</a:t>
            </a:r>
          </a:p>
          <a:p>
            <a:pPr marL="228600" indent="-22860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  <a:buFont typeface="Wingdings" pitchFamily="2" charset="2"/>
              <a:buChar char="§"/>
            </a:pPr>
            <a:r>
              <a:rPr lang="en-US" sz="1400" kern="1200" dirty="0">
                <a:solidFill>
                  <a:schemeClr val="tx1"/>
                </a:solidFill>
                <a:latin typeface="+mn-lt"/>
              </a:rPr>
              <a:t>TMR sensor can be used as wake-up device for other electronics (low active current)</a:t>
            </a:r>
          </a:p>
          <a:p>
            <a:pPr marL="228600" indent="-22860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  <a:buFont typeface="Wingdings" pitchFamily="2" charset="2"/>
              <a:buChar char="§"/>
            </a:pPr>
            <a:r>
              <a:rPr lang="en-US" sz="1400" kern="1200" dirty="0">
                <a:solidFill>
                  <a:schemeClr val="tx1"/>
                </a:solidFill>
                <a:latin typeface="+mn-lt"/>
              </a:rPr>
              <a:t>Very high sensitivity allows for lower cost smaller magnets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E6F4EB-43C1-8ACD-01B3-015432BBE066}"/>
              </a:ext>
            </a:extLst>
          </p:cNvPr>
          <p:cNvSpPr txBox="1"/>
          <p:nvPr/>
        </p:nvSpPr>
        <p:spPr>
          <a:xfrm>
            <a:off x="609599" y="1513136"/>
            <a:ext cx="5486400" cy="642256"/>
          </a:xfrm>
          <a:prstGeom prst="rect">
            <a:avLst/>
          </a:prstGeom>
        </p:spPr>
        <p:txBody>
          <a:bodyPr spcFirstLastPara="1" vert="horz" wrap="square" lIns="91440" tIns="91425" rIns="91425" bIns="91425" rtlCol="0" anchor="t" anchorCtr="0">
            <a:normAutofit fontScale="92500" lnSpcReduction="10000"/>
          </a:bodyPr>
          <a:lstStyle/>
          <a:p>
            <a:pPr lvl="0" fontAlgn="auto" hangingPunct="1">
              <a:lnSpc>
                <a:spcPct val="90000"/>
              </a:lnSpc>
              <a:spcAft>
                <a:spcPts val="600"/>
              </a:spcAft>
              <a:buClr>
                <a:schemeClr val="lt1"/>
              </a:buClr>
              <a:buSzPts val="3600"/>
              <a:defRPr/>
            </a:pPr>
            <a:r>
              <a:rPr lang="en-US" sz="3200" b="1" kern="1200" dirty="0">
                <a:solidFill>
                  <a:schemeClr val="tx1"/>
                </a:solidFill>
                <a:latin typeface="+mj-lt"/>
              </a:rPr>
              <a:t>Medical Devices</a:t>
            </a:r>
            <a:endParaRPr kumimoji="0" lang="en-US" sz="3200" b="1" kern="1200" normalizeH="0" noProof="0" dirty="0">
              <a:solidFill>
                <a:schemeClr val="tx1"/>
              </a:solidFill>
              <a:effectLst/>
              <a:uLnTx/>
              <a:latin typeface="+mj-lt"/>
            </a:endParaRP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649F9372-0058-36E3-3D28-64750CE311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013080"/>
            <a:ext cx="5486400" cy="313932"/>
          </a:xfrm>
        </p:spPr>
        <p:txBody>
          <a:bodyPr/>
          <a:lstStyle/>
          <a:p>
            <a:r>
              <a:rPr lang="en-US" dirty="0"/>
              <a:t>TMR SWITCH Sensors</a:t>
            </a:r>
          </a:p>
        </p:txBody>
      </p:sp>
      <p:sp>
        <p:nvSpPr>
          <p:cNvPr id="28" name="Footer Placeholder 8">
            <a:extLst>
              <a:ext uri="{FF2B5EF4-FFF2-40B4-BE49-F238E27FC236}">
                <a16:creationId xmlns:a16="http://schemas.microsoft.com/office/drawing/2014/main" id="{020CCF9B-C88C-801D-B612-80C03C2F6EC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390367" y="6410375"/>
            <a:ext cx="1411266" cy="22729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CONFIDENTIAL INFORMATION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C3725FB6-765E-8B37-6C4C-211BCC1FBA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599" y="6410375"/>
            <a:ext cx="4581168" cy="447625"/>
          </a:xfrm>
        </p:spPr>
        <p:txBody>
          <a:bodyPr/>
          <a:lstStyle/>
          <a:p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5F3288E-E589-9B7E-998C-1854FFBD1BBA}"/>
              </a:ext>
            </a:extLst>
          </p:cNvPr>
          <p:cNvGrpSpPr/>
          <p:nvPr/>
        </p:nvGrpSpPr>
        <p:grpSpPr>
          <a:xfrm>
            <a:off x="6854585" y="1439022"/>
            <a:ext cx="2787520" cy="1633082"/>
            <a:chOff x="6804709" y="1887910"/>
            <a:chExt cx="2787520" cy="163308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975E623-196C-2214-74D6-7FC40C6C2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04709" y="2053396"/>
              <a:ext cx="2303881" cy="146759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Picture 2" descr="A picture containing electronics, circuit&#10;&#10;Description automatically generated">
              <a:extLst>
                <a:ext uri="{FF2B5EF4-FFF2-40B4-BE49-F238E27FC236}">
                  <a16:creationId xmlns:a16="http://schemas.microsoft.com/office/drawing/2014/main" id="{0F258ACA-3490-9751-0A01-6A6A607F9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3093" y="1887910"/>
              <a:ext cx="349136" cy="330973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B6B1C88-825A-81B3-C633-CD514AD3E9C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191113" y="2134464"/>
              <a:ext cx="1110169" cy="599769"/>
            </a:xfrm>
            <a:prstGeom prst="straightConnector1">
              <a:avLst/>
            </a:prstGeom>
            <a:noFill/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806090A6-CB9B-F058-6A47-F4E67C1EDA5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2386" y="3591698"/>
            <a:ext cx="1975351" cy="196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0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BA5DBA-FB18-C908-8418-9E2890D53CAB}"/>
              </a:ext>
            </a:extLst>
          </p:cNvPr>
          <p:cNvSpPr txBox="1"/>
          <p:nvPr/>
        </p:nvSpPr>
        <p:spPr>
          <a:xfrm>
            <a:off x="619916" y="2618510"/>
            <a:ext cx="7285487" cy="30798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</a:pPr>
            <a:r>
              <a:rPr lang="en-US" sz="2000" kern="1200" dirty="0">
                <a:solidFill>
                  <a:schemeClr val="tx1"/>
                </a:solidFill>
                <a:latin typeface="+mn-lt"/>
              </a:rPr>
              <a:t>Benefits of Allegro XtremeSense TMR:</a:t>
            </a:r>
          </a:p>
          <a:p>
            <a:pPr marL="228600" indent="-22860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  <a:buFont typeface="Wingdings" pitchFamily="2" charset="2"/>
              <a:buChar char="§"/>
            </a:pPr>
            <a:r>
              <a:rPr lang="en-US" sz="1400" kern="1200" dirty="0">
                <a:solidFill>
                  <a:schemeClr val="tx1"/>
                </a:solidFill>
                <a:latin typeface="+mn-lt"/>
              </a:rPr>
              <a:t>Small package size (LGA) for integration in small personal electronics</a:t>
            </a:r>
          </a:p>
          <a:p>
            <a:pPr marL="228600" indent="-22860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  <a:buFont typeface="Wingdings" pitchFamily="2" charset="2"/>
              <a:buChar char="§"/>
            </a:pPr>
            <a:r>
              <a:rPr lang="en-US" sz="1400" kern="1200" dirty="0">
                <a:solidFill>
                  <a:schemeClr val="tx1"/>
                </a:solidFill>
                <a:latin typeface="+mn-lt"/>
              </a:rPr>
              <a:t>Long battery life with &lt; 110 </a:t>
            </a:r>
            <a:r>
              <a:rPr lang="en-US" sz="1400" kern="1200" dirty="0" err="1">
                <a:solidFill>
                  <a:schemeClr val="tx1"/>
                </a:solidFill>
                <a:latin typeface="+mn-lt"/>
              </a:rPr>
              <a:t>nA</a:t>
            </a:r>
            <a:r>
              <a:rPr lang="en-US" sz="1400" kern="1200" dirty="0">
                <a:solidFill>
                  <a:schemeClr val="tx1"/>
                </a:solidFill>
                <a:latin typeface="+mn-lt"/>
              </a:rPr>
              <a:t> active current consumption</a:t>
            </a:r>
          </a:p>
          <a:p>
            <a:pPr marL="228600" indent="-22860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  <a:buFont typeface="Wingdings" pitchFamily="2" charset="2"/>
              <a:buChar char="§"/>
            </a:pPr>
            <a:r>
              <a:rPr lang="en-US" sz="1400" kern="1200" dirty="0">
                <a:solidFill>
                  <a:schemeClr val="tx1"/>
                </a:solidFill>
                <a:latin typeface="+mn-lt"/>
              </a:rPr>
              <a:t>TMR sensor used as open/close detect for charging</a:t>
            </a:r>
          </a:p>
          <a:p>
            <a:pPr marL="228600" indent="-22860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  <a:buFont typeface="Wingdings" pitchFamily="2" charset="2"/>
              <a:buChar char="§"/>
            </a:pPr>
            <a:r>
              <a:rPr lang="en-US" sz="1400" kern="1200" dirty="0">
                <a:solidFill>
                  <a:schemeClr val="tx1"/>
                </a:solidFill>
                <a:latin typeface="+mn-lt"/>
              </a:rPr>
              <a:t>Very high sensitivity allows for lower cost smaller magnets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E6F4EB-43C1-8ACD-01B3-015432BBE066}"/>
              </a:ext>
            </a:extLst>
          </p:cNvPr>
          <p:cNvSpPr txBox="1"/>
          <p:nvPr/>
        </p:nvSpPr>
        <p:spPr>
          <a:xfrm>
            <a:off x="609599" y="1513136"/>
            <a:ext cx="5486400" cy="642256"/>
          </a:xfrm>
          <a:prstGeom prst="rect">
            <a:avLst/>
          </a:prstGeom>
        </p:spPr>
        <p:txBody>
          <a:bodyPr spcFirstLastPara="1" vert="horz" wrap="square" lIns="91440" tIns="91425" rIns="91425" bIns="91425" rtlCol="0" anchor="t" anchorCtr="0">
            <a:normAutofit fontScale="92500" lnSpcReduction="10000"/>
          </a:bodyPr>
          <a:lstStyle/>
          <a:p>
            <a:pPr lvl="0" fontAlgn="auto" hangingPunct="1">
              <a:lnSpc>
                <a:spcPct val="90000"/>
              </a:lnSpc>
              <a:spcAft>
                <a:spcPts val="600"/>
              </a:spcAft>
              <a:buClr>
                <a:schemeClr val="lt1"/>
              </a:buClr>
              <a:buSzPts val="3600"/>
              <a:defRPr/>
            </a:pPr>
            <a:r>
              <a:rPr lang="en-US" sz="3200" b="1" kern="1200" dirty="0">
                <a:solidFill>
                  <a:schemeClr val="tx1"/>
                </a:solidFill>
                <a:latin typeface="+mj-lt"/>
              </a:rPr>
              <a:t>Wireless Ear buds</a:t>
            </a:r>
            <a:endParaRPr kumimoji="0" lang="en-US" sz="3200" b="1" kern="1200" normalizeH="0" noProof="0" dirty="0">
              <a:solidFill>
                <a:schemeClr val="tx1"/>
              </a:solidFill>
              <a:effectLst/>
              <a:uLnTx/>
              <a:latin typeface="+mj-lt"/>
            </a:endParaRP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649F9372-0058-36E3-3D28-64750CE311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013080"/>
            <a:ext cx="5486400" cy="313932"/>
          </a:xfrm>
        </p:spPr>
        <p:txBody>
          <a:bodyPr/>
          <a:lstStyle/>
          <a:p>
            <a:r>
              <a:rPr lang="en-US" dirty="0"/>
              <a:t>TMR SWITCH Sensors</a:t>
            </a:r>
          </a:p>
        </p:txBody>
      </p:sp>
      <p:sp>
        <p:nvSpPr>
          <p:cNvPr id="28" name="Footer Placeholder 8">
            <a:extLst>
              <a:ext uri="{FF2B5EF4-FFF2-40B4-BE49-F238E27FC236}">
                <a16:creationId xmlns:a16="http://schemas.microsoft.com/office/drawing/2014/main" id="{020CCF9B-C88C-801D-B612-80C03C2F6EC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390367" y="6410375"/>
            <a:ext cx="1411266" cy="22729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CONFIDENTIAL INFORMATION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C3725FB6-765E-8B37-6C4C-211BCC1FBA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599" y="6410375"/>
            <a:ext cx="4581168" cy="447625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B068C0-3C81-446B-F8F7-847648DD9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2322" y="1508414"/>
            <a:ext cx="3052763" cy="2220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BD6B6A-AD66-9BD6-9CD6-BEE297F07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293" y="4158442"/>
            <a:ext cx="818921" cy="82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7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A71B5D3E-CFFF-7FBA-B35B-28A02420B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62" y="3129245"/>
            <a:ext cx="2245574" cy="224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87FD645-D9A5-1B2E-8FFA-5F3190AA8E47}"/>
              </a:ext>
            </a:extLst>
          </p:cNvPr>
          <p:cNvGrpSpPr/>
          <p:nvPr/>
        </p:nvGrpSpPr>
        <p:grpSpPr>
          <a:xfrm>
            <a:off x="840811" y="1369067"/>
            <a:ext cx="1973140" cy="1725667"/>
            <a:chOff x="3696101" y="1761645"/>
            <a:chExt cx="1973140" cy="172566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AFE5FA-FD7C-C747-6999-59A2008D60D9}"/>
                </a:ext>
              </a:extLst>
            </p:cNvPr>
            <p:cNvSpPr/>
            <p:nvPr/>
          </p:nvSpPr>
          <p:spPr>
            <a:xfrm>
              <a:off x="3697224" y="2033540"/>
              <a:ext cx="1972017" cy="1453772"/>
            </a:xfrm>
            <a:prstGeom prst="rect">
              <a:avLst/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 pitchFamily="2" charset="77"/>
                  <a:ea typeface="+mn-ea"/>
                  <a:cs typeface="+mn-cs"/>
                </a:rPr>
                <a:t>Linear 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7B2A007-86C0-112D-02F1-8BEB4A3AEFB5}"/>
                </a:ext>
              </a:extLst>
            </p:cNvPr>
            <p:cNvGrpSpPr/>
            <p:nvPr/>
          </p:nvGrpSpPr>
          <p:grpSpPr>
            <a:xfrm>
              <a:off x="3696101" y="1761645"/>
              <a:ext cx="621651" cy="616509"/>
              <a:chOff x="2688887" y="2509130"/>
              <a:chExt cx="621651" cy="616509"/>
            </a:xfrm>
            <a:solidFill>
              <a:srgbClr val="70AD47"/>
            </a:solidFill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80D83E6-EA46-FE04-0152-40F2F9A62C37}"/>
                  </a:ext>
                </a:extLst>
              </p:cNvPr>
              <p:cNvSpPr/>
              <p:nvPr/>
            </p:nvSpPr>
            <p:spPr>
              <a:xfrm>
                <a:off x="2688887" y="2509130"/>
                <a:ext cx="621651" cy="616509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 pitchFamily="2" charset="77"/>
                  <a:ea typeface="+mn-ea"/>
                  <a:cs typeface="+mn-cs"/>
                </a:endParaRP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2AD8226-7941-52B7-4C2B-EC0B49A2345F}"/>
                  </a:ext>
                </a:extLst>
              </p:cNvPr>
              <p:cNvGrpSpPr/>
              <p:nvPr/>
            </p:nvGrpSpPr>
            <p:grpSpPr>
              <a:xfrm>
                <a:off x="2688887" y="2663255"/>
                <a:ext cx="613178" cy="308255"/>
                <a:chOff x="2249232" y="2226128"/>
                <a:chExt cx="1743133" cy="876302"/>
              </a:xfrm>
              <a:grpFill/>
            </p:grpSpPr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85F975F3-3526-5079-AE4D-DCBDBD8C34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249232" y="2383972"/>
                  <a:ext cx="611018" cy="718458"/>
                </a:xfrm>
                <a:prstGeom prst="line">
                  <a:avLst/>
                </a:prstGeom>
                <a:grpFill/>
                <a:ln w="381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8C4D364C-4B70-2113-0324-DE655EFC83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85404" y="2226128"/>
                  <a:ext cx="806961" cy="642257"/>
                </a:xfrm>
                <a:prstGeom prst="line">
                  <a:avLst/>
                </a:prstGeom>
                <a:grpFill/>
                <a:ln w="381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488F6E48-DD5E-1ED3-A3B3-68EDFBCEBA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93284" y="2383971"/>
                  <a:ext cx="463624" cy="484413"/>
                </a:xfrm>
                <a:prstGeom prst="line">
                  <a:avLst/>
                </a:prstGeom>
                <a:grpFill/>
                <a:ln w="381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</p:cxnSp>
          </p:grpSp>
        </p:grp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BE243B6-72AC-5655-6678-12E83E2620D5}"/>
              </a:ext>
            </a:extLst>
          </p:cNvPr>
          <p:cNvSpPr/>
          <p:nvPr/>
        </p:nvSpPr>
        <p:spPr>
          <a:xfrm>
            <a:off x="3397234" y="1410977"/>
            <a:ext cx="7369627" cy="450353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Features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92206FB-8C40-DAC0-5923-E0AD93183D8E}"/>
              </a:ext>
            </a:extLst>
          </p:cNvPr>
          <p:cNvSpPr txBox="1">
            <a:spLocks/>
          </p:cNvSpPr>
          <p:nvPr/>
        </p:nvSpPr>
        <p:spPr>
          <a:xfrm>
            <a:off x="3397234" y="1985576"/>
            <a:ext cx="7369627" cy="128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3687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Raleway" pitchFamily="2" charset="77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Low Power consumption &lt; 1µA</a:t>
            </a:r>
          </a:p>
          <a:p>
            <a:pPr marL="293687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Raleway" pitchFamily="2" charset="77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High Sensitivity and resolution</a:t>
            </a:r>
          </a:p>
          <a:p>
            <a:pPr marL="293687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Raleway" pitchFamily="2" charset="77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Both planar and out-of-plane sensitivity axis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Raleway" pitchFamily="2" charset="77"/>
              <a:ea typeface="+mn-ea"/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0D5717-B6C4-4422-E33F-49923507EA10}"/>
              </a:ext>
            </a:extLst>
          </p:cNvPr>
          <p:cNvSpPr/>
          <p:nvPr/>
        </p:nvSpPr>
        <p:spPr>
          <a:xfrm>
            <a:off x="3397234" y="3246632"/>
            <a:ext cx="7369627" cy="450353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Product Selection Guide</a:t>
            </a:r>
          </a:p>
        </p:txBody>
      </p:sp>
      <p:graphicFrame>
        <p:nvGraphicFramePr>
          <p:cNvPr id="17" name="Table 8">
            <a:extLst>
              <a:ext uri="{FF2B5EF4-FFF2-40B4-BE49-F238E27FC236}">
                <a16:creationId xmlns:a16="http://schemas.microsoft.com/office/drawing/2014/main" id="{14F36667-B28B-2441-9570-D54A3E537C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59736"/>
              </p:ext>
            </p:extLst>
          </p:nvPr>
        </p:nvGraphicFramePr>
        <p:xfrm>
          <a:off x="3397234" y="3718757"/>
          <a:ext cx="7369628" cy="1854200"/>
        </p:xfrm>
        <a:graphic>
          <a:graphicData uri="http://schemas.openxmlformats.org/drawingml/2006/table">
            <a:tbl>
              <a:tblPr firstRow="1" bandRow="1"/>
              <a:tblGrid>
                <a:gridCol w="1842407">
                  <a:extLst>
                    <a:ext uri="{9D8B030D-6E8A-4147-A177-3AD203B41FA5}">
                      <a16:colId xmlns:a16="http://schemas.microsoft.com/office/drawing/2014/main" val="581072902"/>
                    </a:ext>
                  </a:extLst>
                </a:gridCol>
                <a:gridCol w="1934935">
                  <a:extLst>
                    <a:ext uri="{9D8B030D-6E8A-4147-A177-3AD203B41FA5}">
                      <a16:colId xmlns:a16="http://schemas.microsoft.com/office/drawing/2014/main" val="2441493255"/>
                    </a:ext>
                  </a:extLst>
                </a:gridCol>
                <a:gridCol w="1749879">
                  <a:extLst>
                    <a:ext uri="{9D8B030D-6E8A-4147-A177-3AD203B41FA5}">
                      <a16:colId xmlns:a16="http://schemas.microsoft.com/office/drawing/2014/main" val="1969360656"/>
                    </a:ext>
                  </a:extLst>
                </a:gridCol>
                <a:gridCol w="1842407">
                  <a:extLst>
                    <a:ext uri="{9D8B030D-6E8A-4147-A177-3AD203B41FA5}">
                      <a16:colId xmlns:a16="http://schemas.microsoft.com/office/drawing/2014/main" val="2818897879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FR" sz="1400" dirty="0">
                          <a:solidFill>
                            <a:schemeClr val="bg1"/>
                          </a:solidFill>
                          <a:latin typeface="Raleway" pitchFamily="2" charset="77"/>
                        </a:rPr>
                        <a:t>Product Name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FR" sz="1400" dirty="0">
                          <a:solidFill>
                            <a:schemeClr val="bg1"/>
                          </a:solidFill>
                          <a:latin typeface="Raleway" pitchFamily="2" charset="77"/>
                        </a:rPr>
                        <a:t>Sensitivity @ 3.3V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FR" sz="1400" dirty="0">
                          <a:solidFill>
                            <a:schemeClr val="bg1"/>
                          </a:solidFill>
                          <a:latin typeface="Raleway" pitchFamily="2" charset="77"/>
                        </a:rPr>
                        <a:t>Sensitivity Axis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FR" sz="1400" dirty="0">
                          <a:solidFill>
                            <a:schemeClr val="bg1"/>
                          </a:solidFill>
                          <a:latin typeface="Raleway" pitchFamily="2" charset="77"/>
                        </a:rPr>
                        <a:t>Output Type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78296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FR" sz="1400" b="1" dirty="0">
                          <a:latin typeface="Raleway" pitchFamily="2" charset="77"/>
                        </a:rPr>
                        <a:t>CT100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FR" sz="1400" dirty="0">
                          <a:latin typeface="Raleway" pitchFamily="2" charset="77"/>
                        </a:rPr>
                        <a:t>12mV/mT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FR" sz="1400" dirty="0">
                          <a:latin typeface="Raleway" pitchFamily="2" charset="77"/>
                        </a:rPr>
                        <a:t>X-axis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FR" sz="1400" dirty="0">
                          <a:latin typeface="Raleway" pitchFamily="2" charset="77"/>
                        </a:rPr>
                        <a:t>Differential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080387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FR" sz="1400" b="1" dirty="0">
                          <a:latin typeface="Raleway" pitchFamily="2" charset="77"/>
                        </a:rPr>
                        <a:t>CT130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FR" sz="1400" dirty="0">
                          <a:latin typeface="Raleway" pitchFamily="2" charset="77"/>
                        </a:rPr>
                        <a:t>2.5mV/mT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FR" sz="1400" dirty="0">
                          <a:latin typeface="Raleway" pitchFamily="2" charset="77"/>
                        </a:rPr>
                        <a:t>Z-axis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FR" sz="1400" dirty="0">
                          <a:latin typeface="Raleway" pitchFamily="2" charset="77"/>
                        </a:rPr>
                        <a:t>Differential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7641172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FR" sz="1400" b="1" dirty="0">
                          <a:latin typeface="Raleway" pitchFamily="2" charset="77"/>
                        </a:rPr>
                        <a:t>CT815x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FR" sz="1400" dirty="0">
                          <a:latin typeface="Raleway" pitchFamily="2" charset="77"/>
                        </a:rPr>
                        <a:t>154mV/mT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FR" sz="1400" dirty="0">
                          <a:latin typeface="Raleway" pitchFamily="2" charset="77"/>
                        </a:rPr>
                        <a:t>X-axis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FR" sz="1400" dirty="0">
                          <a:latin typeface="Raleway" pitchFamily="2" charset="77"/>
                        </a:rPr>
                        <a:t>Single-ended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02876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FR" sz="1400" b="1" dirty="0">
                          <a:latin typeface="Raleway" pitchFamily="2" charset="77"/>
                        </a:rPr>
                        <a:t>CT220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FR" sz="1400" dirty="0">
                          <a:latin typeface="Raleway" pitchFamily="2" charset="77"/>
                        </a:rPr>
                        <a:t>990mV/mT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FR" sz="1400" dirty="0">
                          <a:latin typeface="Raleway" pitchFamily="2" charset="77"/>
                        </a:rPr>
                        <a:t>X-axis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FR" sz="1400" dirty="0">
                          <a:latin typeface="Raleway" pitchFamily="2" charset="77"/>
                        </a:rPr>
                        <a:t>Single-ended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860565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CCE6F4EB-43C1-8ACD-01B3-015432BBE066}"/>
              </a:ext>
            </a:extLst>
          </p:cNvPr>
          <p:cNvSpPr txBox="1"/>
          <p:nvPr/>
        </p:nvSpPr>
        <p:spPr>
          <a:xfrm>
            <a:off x="750662" y="38242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/>
                <a:ea typeface="+mj-lt"/>
                <a:cs typeface="+mj-lt"/>
                <a:sym typeface="Arial"/>
              </a:rPr>
              <a:t>TMR Linear Sensors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75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CCE6F4EB-43C1-8ACD-01B3-015432BBE066}"/>
              </a:ext>
            </a:extLst>
          </p:cNvPr>
          <p:cNvSpPr txBox="1"/>
          <p:nvPr/>
        </p:nvSpPr>
        <p:spPr>
          <a:xfrm>
            <a:off x="750662" y="382426"/>
            <a:ext cx="83311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/>
                <a:ea typeface="+mj-lt"/>
                <a:cs typeface="+mj-lt"/>
                <a:sym typeface="Arial"/>
              </a:rPr>
              <a:t>Linear Applications – Axis of sensitivity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1DD5C1-DAB5-D068-9A4C-E6E2D0C1C184}"/>
              </a:ext>
            </a:extLst>
          </p:cNvPr>
          <p:cNvSpPr txBox="1"/>
          <p:nvPr/>
        </p:nvSpPr>
        <p:spPr>
          <a:xfrm>
            <a:off x="340819" y="2122693"/>
            <a:ext cx="55040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/>
            <a:r>
              <a:rPr lang="en-US" sz="1400" kern="1200" dirty="0">
                <a:solidFill>
                  <a:prstClr val="black"/>
                </a:solidFill>
                <a:latin typeface="Raleway" pitchFamily="2" charset="77"/>
                <a:ea typeface="+mn-ea"/>
                <a:cs typeface="+mn-cs"/>
              </a:rPr>
              <a:t>- </a:t>
            </a:r>
            <a:r>
              <a:rPr lang="en-US" sz="1400" b="1" kern="1200" dirty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rPr>
              <a:t>Game controller</a:t>
            </a:r>
            <a:r>
              <a:rPr lang="en-US" sz="1400" kern="1200" dirty="0">
                <a:solidFill>
                  <a:prstClr val="black"/>
                </a:solidFill>
                <a:latin typeface="Raleway" pitchFamily="2" charset="77"/>
                <a:ea typeface="+mn-ea"/>
                <a:cs typeface="+mn-cs"/>
              </a:rPr>
              <a:t>, triggers, sliders , joysticks </a:t>
            </a:r>
          </a:p>
          <a:p>
            <a:pPr hangingPunct="1"/>
            <a:r>
              <a:rPr lang="en-US" sz="1400" kern="1200" dirty="0">
                <a:solidFill>
                  <a:prstClr val="black"/>
                </a:solidFill>
                <a:latin typeface="Raleway" pitchFamily="2" charset="77"/>
                <a:ea typeface="+mn-ea"/>
                <a:cs typeface="+mn-cs"/>
              </a:rPr>
              <a:t>- </a:t>
            </a:r>
            <a:r>
              <a:rPr lang="en-US" sz="1400" b="1" kern="1200" dirty="0">
                <a:solidFill>
                  <a:prstClr val="black"/>
                </a:solidFill>
                <a:latin typeface="Raleway" pitchFamily="2" charset="77"/>
                <a:ea typeface="+mn-ea"/>
                <a:cs typeface="+mn-cs"/>
              </a:rPr>
              <a:t>Power Tools </a:t>
            </a:r>
            <a:r>
              <a:rPr lang="en-US" sz="1400" kern="1200" dirty="0">
                <a:solidFill>
                  <a:prstClr val="black"/>
                </a:solidFill>
                <a:latin typeface="Raleway" pitchFamily="2" charset="77"/>
                <a:ea typeface="+mn-ea"/>
                <a:cs typeface="+mn-cs"/>
              </a:rPr>
              <a:t>, triggers, dials, throttle</a:t>
            </a:r>
          </a:p>
          <a:p>
            <a:pPr hangingPunct="1"/>
            <a:r>
              <a:rPr lang="en-US" sz="1400" kern="1200" dirty="0">
                <a:solidFill>
                  <a:prstClr val="black"/>
                </a:solidFill>
                <a:latin typeface="Raleway" pitchFamily="2" charset="77"/>
                <a:ea typeface="+mn-ea"/>
                <a:cs typeface="+mn-cs"/>
              </a:rPr>
              <a:t>- </a:t>
            </a:r>
            <a:r>
              <a:rPr lang="en-US" sz="1400" b="1" kern="1200" dirty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rPr>
              <a:t>Medical</a:t>
            </a:r>
            <a:r>
              <a:rPr lang="en-US" sz="1400" kern="1200" dirty="0">
                <a:solidFill>
                  <a:prstClr val="black"/>
                </a:solidFill>
                <a:latin typeface="Raleway" pitchFamily="2" charset="77"/>
                <a:ea typeface="+mn-ea"/>
                <a:cs typeface="+mn-cs"/>
              </a:rPr>
              <a:t>, pipettes, syringe, surgical instruments, catheters</a:t>
            </a:r>
          </a:p>
          <a:p>
            <a:pPr hangingPunct="1"/>
            <a:r>
              <a:rPr lang="en-US" sz="1400" kern="1200" dirty="0">
                <a:solidFill>
                  <a:prstClr val="black"/>
                </a:solidFill>
                <a:latin typeface="Raleway" pitchFamily="2" charset="77"/>
                <a:ea typeface="+mn-ea"/>
                <a:cs typeface="+mn-cs"/>
              </a:rPr>
              <a:t>- </a:t>
            </a:r>
            <a:r>
              <a:rPr lang="en-US" sz="1400" b="1" kern="1200" dirty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rPr>
              <a:t>Audio</a:t>
            </a:r>
            <a:r>
              <a:rPr lang="en-US" sz="1400" kern="1200" dirty="0">
                <a:solidFill>
                  <a:prstClr val="black"/>
                </a:solidFill>
                <a:latin typeface="Raleway" pitchFamily="2" charset="77"/>
                <a:ea typeface="+mn-ea"/>
                <a:cs typeface="+mn-cs"/>
              </a:rPr>
              <a:t>, analog vibration sensing</a:t>
            </a:r>
          </a:p>
          <a:p>
            <a:pPr hangingPunct="1"/>
            <a:r>
              <a:rPr lang="en-US" sz="1400" kern="1200" dirty="0">
                <a:solidFill>
                  <a:prstClr val="black"/>
                </a:solidFill>
                <a:latin typeface="Raleway" pitchFamily="2" charset="77"/>
                <a:ea typeface="+mn-ea"/>
                <a:cs typeface="+mn-cs"/>
              </a:rPr>
              <a:t>- </a:t>
            </a:r>
            <a:r>
              <a:rPr lang="en-US" sz="1400" b="1" kern="1200" dirty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rPr>
              <a:t>Video and Camera</a:t>
            </a:r>
            <a:r>
              <a:rPr lang="en-US" sz="1400" kern="1200" dirty="0">
                <a:solidFill>
                  <a:prstClr val="black"/>
                </a:solidFill>
                <a:latin typeface="Raleway" pitchFamily="2" charset="77"/>
                <a:ea typeface="+mn-ea"/>
                <a:cs typeface="+mn-cs"/>
              </a:rPr>
              <a:t>, image stabilization</a:t>
            </a:r>
          </a:p>
          <a:p>
            <a:pPr hangingPunct="1"/>
            <a:r>
              <a:rPr lang="en-US" sz="1400" kern="1200" dirty="0">
                <a:solidFill>
                  <a:prstClr val="black"/>
                </a:solidFill>
                <a:latin typeface="Raleway" pitchFamily="2" charset="77"/>
                <a:ea typeface="+mn-ea"/>
                <a:cs typeface="+mn-cs"/>
              </a:rPr>
              <a:t>- </a:t>
            </a:r>
            <a:r>
              <a:rPr lang="en-US" sz="1400" b="1" kern="1200" dirty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rPr>
              <a:t>Wearables</a:t>
            </a:r>
            <a:r>
              <a:rPr lang="en-US" sz="1400" kern="1200" dirty="0">
                <a:solidFill>
                  <a:prstClr val="black"/>
                </a:solidFill>
                <a:latin typeface="Raleway" pitchFamily="2" charset="77"/>
                <a:ea typeface="+mn-ea"/>
                <a:cs typeface="+mn-cs"/>
              </a:rPr>
              <a:t>, shoe compression, gesture ID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4A5B4479-0DB1-C1DA-79F9-DB481916C782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2" t="15097" r="5045" b="25475"/>
          <a:stretch/>
        </p:blipFill>
        <p:spPr>
          <a:xfrm>
            <a:off x="6160870" y="1605103"/>
            <a:ext cx="5828637" cy="39046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FB65B9-BB9C-71C8-D6EA-83B7E1E1414C}"/>
              </a:ext>
            </a:extLst>
          </p:cNvPr>
          <p:cNvSpPr/>
          <p:nvPr/>
        </p:nvSpPr>
        <p:spPr>
          <a:xfrm>
            <a:off x="340820" y="1605103"/>
            <a:ext cx="5354110" cy="450353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Human Interface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E24E3C-ED41-5A06-DA7A-22157412D5BB}"/>
              </a:ext>
            </a:extLst>
          </p:cNvPr>
          <p:cNvSpPr txBox="1"/>
          <p:nvPr/>
        </p:nvSpPr>
        <p:spPr>
          <a:xfrm>
            <a:off x="340820" y="4222226"/>
            <a:ext cx="5354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/>
            <a:r>
              <a:rPr lang="en-US" sz="1400" kern="1200" dirty="0">
                <a:solidFill>
                  <a:prstClr val="black"/>
                </a:solidFill>
                <a:latin typeface="Raleway" pitchFamily="2" charset="77"/>
                <a:ea typeface="+mn-ea"/>
                <a:cs typeface="+mn-cs"/>
              </a:rPr>
              <a:t>- </a:t>
            </a:r>
            <a:r>
              <a:rPr lang="en-US" sz="1400" b="1" kern="1200" dirty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rPr>
              <a:t>Magnetic Ruler</a:t>
            </a:r>
            <a:r>
              <a:rPr lang="en-US" sz="1400" kern="1200" dirty="0">
                <a:solidFill>
                  <a:prstClr val="black"/>
                </a:solidFill>
                <a:latin typeface="Raleway" pitchFamily="2" charset="77"/>
                <a:ea typeface="+mn-ea"/>
                <a:cs typeface="+mn-cs"/>
              </a:rPr>
              <a:t>, absolute position encoder</a:t>
            </a:r>
          </a:p>
          <a:p>
            <a:pPr hangingPunct="1"/>
            <a:r>
              <a:rPr lang="en-US" sz="1400" kern="1200" dirty="0">
                <a:solidFill>
                  <a:prstClr val="black"/>
                </a:solidFill>
                <a:latin typeface="Raleway" pitchFamily="2" charset="77"/>
                <a:ea typeface="+mn-ea"/>
                <a:cs typeface="+mn-cs"/>
              </a:rPr>
              <a:t>- </a:t>
            </a:r>
            <a:r>
              <a:rPr lang="en-US" sz="1400" b="1" kern="1200" dirty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rPr>
              <a:t>DC motor</a:t>
            </a:r>
            <a:r>
              <a:rPr lang="en-US" sz="1400" kern="1200" dirty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rPr>
              <a:t>, </a:t>
            </a:r>
            <a:r>
              <a:rPr lang="en-US" sz="1400" kern="1200" dirty="0">
                <a:solidFill>
                  <a:prstClr val="black"/>
                </a:solidFill>
                <a:latin typeface="Raleway" pitchFamily="2" charset="77"/>
                <a:ea typeface="+mn-ea"/>
                <a:cs typeface="+mn-cs"/>
              </a:rPr>
              <a:t>3-phase position feedback 	</a:t>
            </a:r>
          </a:p>
          <a:p>
            <a:pPr hangingPunct="1"/>
            <a:r>
              <a:rPr lang="en-US" sz="1400" kern="1200" dirty="0">
                <a:solidFill>
                  <a:prstClr val="black"/>
                </a:solidFill>
                <a:latin typeface="Raleway" pitchFamily="2" charset="77"/>
                <a:ea typeface="+mn-ea"/>
                <a:cs typeface="+mn-cs"/>
              </a:rPr>
              <a:t>- </a:t>
            </a:r>
            <a:r>
              <a:rPr lang="en-US" sz="1400" b="1" kern="1200" dirty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rPr>
              <a:t>Dynamic motion analysis</a:t>
            </a:r>
            <a:r>
              <a:rPr lang="en-US" sz="1400" kern="1200" dirty="0">
                <a:solidFill>
                  <a:prstClr val="black"/>
                </a:solidFill>
                <a:latin typeface="Raleway" pitchFamily="2" charset="77"/>
                <a:ea typeface="+mn-ea"/>
                <a:cs typeface="+mn-cs"/>
              </a:rPr>
              <a:t>, shock absorbers, table balance</a:t>
            </a:r>
          </a:p>
          <a:p>
            <a:pPr hangingPunct="1"/>
            <a:endParaRPr lang="en-US" sz="1400" kern="1200" dirty="0">
              <a:solidFill>
                <a:prstClr val="black"/>
              </a:solidFill>
              <a:latin typeface="Raleway" pitchFamily="2" charset="77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9C0B68-3D30-A484-A808-B1FEA6827CFD}"/>
              </a:ext>
            </a:extLst>
          </p:cNvPr>
          <p:cNvSpPr/>
          <p:nvPr/>
        </p:nvSpPr>
        <p:spPr>
          <a:xfrm>
            <a:off x="340820" y="3702540"/>
            <a:ext cx="5354110" cy="450353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Machine Interface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C72CF21A-64C6-05D2-69A8-B7B600541C5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39942" y="2249527"/>
            <a:ext cx="2474070" cy="447625"/>
          </a:xfrm>
        </p:spPr>
        <p:txBody>
          <a:bodyPr>
            <a:no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TMR Sensor – parallel to PCB</a:t>
            </a:r>
            <a:endParaRPr lang="en-FR" sz="12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rgbClr val="0070C0"/>
                </a:solidFill>
              </a:rPr>
              <a:t>Hall Sensor – normal to PCB</a:t>
            </a:r>
            <a:endParaRPr lang="en-FR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45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Box 219" descr="AQAAAAAQAGJiY+nzw+ROpB5/OR+ywDN/AXPyGd/fgc1JY0wOKSFzSJtEfu1aeRPOiLK2QdOu2U4a5WJ1YnzyS1W1qouB63g8g2u/IpXjCoxYPTsqGlBA">
            <a:extLst>
              <a:ext uri="{FF2B5EF4-FFF2-40B4-BE49-F238E27FC236}">
                <a16:creationId xmlns:a16="http://schemas.microsoft.com/office/drawing/2014/main" id="{CA5C0FCA-A269-7F62-7EF4-157F4CF7D8AA}"/>
              </a:ext>
            </a:extLst>
          </p:cNvPr>
          <p:cNvSpPr txBox="1"/>
          <p:nvPr/>
        </p:nvSpPr>
        <p:spPr>
          <a:xfrm>
            <a:off x="611660" y="1180690"/>
            <a:ext cx="5407829" cy="5088617"/>
          </a:xfrm>
          <a:prstGeom prst="rect">
            <a:avLst/>
          </a:prstGeom>
          <a:solidFill>
            <a:srgbClr val="FFFFFF">
              <a:lumMod val="95000"/>
            </a:srgbClr>
          </a:solidFill>
        </p:spPr>
        <p:txBody>
          <a:bodyPr vert="horz" wrap="square" lIns="0" tIns="0" rIns="0" bIns="0" rtlCol="0">
            <a:noAutofit/>
          </a:bodyPr>
          <a:lstStyle/>
          <a:p>
            <a:pPr defTabSz="914377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defRPr/>
            </a:pPr>
            <a:endParaRPr lang="en-US" sz="1100" b="1" kern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TextBox 220" descr="AQAAAAAQAGJiY+nzw+ROpB5/OR+ywDN/AXPyGd/fgc1JY0wOKSFzSJtEfu1aeRPOiLK2QdOu2U4a5WJ1YnzyS1W1qouB63g8g2u/IpXjCoxYPTsqGlBA">
            <a:extLst>
              <a:ext uri="{FF2B5EF4-FFF2-40B4-BE49-F238E27FC236}">
                <a16:creationId xmlns:a16="http://schemas.microsoft.com/office/drawing/2014/main" id="{5B3FE8CA-7AF3-9226-E502-6903A5654A53}"/>
              </a:ext>
            </a:extLst>
          </p:cNvPr>
          <p:cNvSpPr txBox="1"/>
          <p:nvPr/>
        </p:nvSpPr>
        <p:spPr>
          <a:xfrm>
            <a:off x="6200741" y="1180690"/>
            <a:ext cx="5497547" cy="5088617"/>
          </a:xfrm>
          <a:prstGeom prst="rect">
            <a:avLst/>
          </a:prstGeom>
          <a:solidFill>
            <a:srgbClr val="FFFFFF">
              <a:lumMod val="95000"/>
            </a:srgbClr>
          </a:solidFill>
        </p:spPr>
        <p:txBody>
          <a:bodyPr vert="horz" wrap="square" lIns="0" tIns="0" rIns="0" bIns="0" rtlCol="0">
            <a:noAutofit/>
          </a:bodyPr>
          <a:lstStyle/>
          <a:p>
            <a:pPr defTabSz="914377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defRPr/>
            </a:pPr>
            <a:endParaRPr lang="en-US" sz="1100" b="1" kern="0">
              <a:solidFill>
                <a:srgbClr val="1A1A1A"/>
              </a:solidFill>
              <a:cs typeface="Arial"/>
            </a:endParaRPr>
          </a:p>
        </p:txBody>
      </p:sp>
      <p:sp>
        <p:nvSpPr>
          <p:cNvPr id="222" name="Title" descr="AQAAAAAQAL9ieVSVU9NMsFycxyFkeA6u2rSDKhcOIofNuHToO48yuCXyojkrUE3Kd1upCiPEuhns0jv63GD1J1htoXaZXkG76Og3jWG3ylUtAqZrbLw4sTkXWZFYkNjKiVs45CP8FVDtuVT1DgRm8d4tdOl9dw8ToDOk/AENAsljFWS213wbeU+6J+dt4/MTiXyC3YHWHn6d5gvv98ovaUOqj4EeO5/Pct2wHN7L3EEXjS9zLdfK">
            <a:extLst>
              <a:ext uri="{FF2B5EF4-FFF2-40B4-BE49-F238E27FC236}">
                <a16:creationId xmlns:a16="http://schemas.microsoft.com/office/drawing/2014/main" id="{DCDCC008-A484-6922-1857-2894D562ED3C}"/>
              </a:ext>
            </a:extLst>
          </p:cNvPr>
          <p:cNvSpPr txBox="1">
            <a:spLocks/>
          </p:cNvSpPr>
          <p:nvPr/>
        </p:nvSpPr>
        <p:spPr bwMode="gray">
          <a:xfrm>
            <a:off x="600448" y="190501"/>
            <a:ext cx="11118253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600" b="1" kern="1200" cap="none" baseline="0">
                <a:solidFill>
                  <a:srgbClr val="003059"/>
                </a:solidFill>
                <a:latin typeface="+mj-lt"/>
                <a:ea typeface="+mn-ea"/>
                <a:cs typeface="+mn-cs"/>
              </a:defRPr>
            </a:lvl1pPr>
          </a:lstStyle>
          <a:p>
            <a:pPr defTabSz="914377">
              <a:defRPr/>
            </a:pPr>
            <a:r>
              <a:rPr lang="en-US" sz="2400">
                <a:solidFill>
                  <a:srgbClr val="0085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TMR technology provides the highest accuracy, highest speed Magnetic Sensor ICs available in the market today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D862E53F-7CCD-EE35-2E39-B9D0E23047DD}"/>
              </a:ext>
            </a:extLst>
          </p:cNvPr>
          <p:cNvSpPr txBox="1"/>
          <p:nvPr/>
        </p:nvSpPr>
        <p:spPr>
          <a:xfrm>
            <a:off x="6307691" y="1245650"/>
            <a:ext cx="5324476" cy="7017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sz="1600" b="1">
                <a:solidFill>
                  <a:srgbClr val="002A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TMR technology to lead the high-performance Magnetic Sensing market of the future</a:t>
            </a:r>
          </a:p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endParaRPr lang="en-US" sz="1600" b="1">
              <a:solidFill>
                <a:srgbClr val="002A4E"/>
              </a:solidFill>
              <a:cs typeface="Arial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0D25E60B-D986-43B3-9783-84BF7F935110}"/>
              </a:ext>
            </a:extLst>
          </p:cNvPr>
          <p:cNvSpPr txBox="1"/>
          <p:nvPr/>
        </p:nvSpPr>
        <p:spPr>
          <a:xfrm>
            <a:off x="731589" y="1245651"/>
            <a:ext cx="5324476" cy="7894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b="1">
                <a:solidFill>
                  <a:srgbClr val="002A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Effect and TMR bring value to market</a:t>
            </a:r>
          </a:p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endParaRPr lang="en-US" b="1">
              <a:solidFill>
                <a:srgbClr val="002A4E"/>
              </a:solidFill>
              <a:cs typeface="Arial"/>
            </a:endParaRPr>
          </a:p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endParaRPr lang="en-US" b="1">
              <a:solidFill>
                <a:srgbClr val="002A4E"/>
              </a:solidFill>
              <a:cs typeface="Arial"/>
            </a:endParaRPr>
          </a:p>
        </p:txBody>
      </p:sp>
      <p:sp>
        <p:nvSpPr>
          <p:cNvPr id="225" name="Arrow: Chevron 224">
            <a:extLst>
              <a:ext uri="{FF2B5EF4-FFF2-40B4-BE49-F238E27FC236}">
                <a16:creationId xmlns:a16="http://schemas.microsoft.com/office/drawing/2014/main" id="{B3B901CD-93E6-853A-DA4F-4D96BC882B9C}"/>
              </a:ext>
            </a:extLst>
          </p:cNvPr>
          <p:cNvSpPr/>
          <p:nvPr/>
        </p:nvSpPr>
        <p:spPr bwMode="gray">
          <a:xfrm>
            <a:off x="7354810" y="2232901"/>
            <a:ext cx="1155513" cy="586499"/>
          </a:xfrm>
          <a:prstGeom prst="chevron">
            <a:avLst>
              <a:gd name="adj" fmla="val 30742"/>
            </a:avLst>
          </a:prstGeom>
          <a:solidFill>
            <a:srgbClr val="F1C400">
              <a:lumMod val="75000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40" tIns="46800" rtlCol="0" anchor="t" anchorCtr="0"/>
          <a:lstStyle/>
          <a:p>
            <a:pPr defTabSz="914377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defRPr/>
            </a:pPr>
            <a:endParaRPr lang="en-US" sz="1200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26" name="Arrow: Chevron 225">
            <a:extLst>
              <a:ext uri="{FF2B5EF4-FFF2-40B4-BE49-F238E27FC236}">
                <a16:creationId xmlns:a16="http://schemas.microsoft.com/office/drawing/2014/main" id="{206D518B-C673-0388-40DD-3C5188D7C041}"/>
              </a:ext>
            </a:extLst>
          </p:cNvPr>
          <p:cNvSpPr/>
          <p:nvPr/>
        </p:nvSpPr>
        <p:spPr bwMode="gray">
          <a:xfrm>
            <a:off x="8395425" y="2232901"/>
            <a:ext cx="1155513" cy="586499"/>
          </a:xfrm>
          <a:prstGeom prst="chevron">
            <a:avLst>
              <a:gd name="adj" fmla="val 30742"/>
            </a:avLst>
          </a:prstGeom>
          <a:solidFill>
            <a:srgbClr val="5E366E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40" tIns="46800" rtlCol="0" anchor="t" anchorCtr="0"/>
          <a:lstStyle/>
          <a:p>
            <a:pPr defTabSz="914377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defRPr/>
            </a:pPr>
            <a:endParaRPr lang="en-US" sz="1200" kern="0">
              <a:solidFill>
                <a:srgbClr val="002A4E"/>
              </a:solidFill>
              <a:latin typeface="Arial"/>
              <a:cs typeface="Arial"/>
            </a:endParaRPr>
          </a:p>
        </p:txBody>
      </p:sp>
      <p:sp>
        <p:nvSpPr>
          <p:cNvPr id="227" name="Arrow: Chevron 226">
            <a:extLst>
              <a:ext uri="{FF2B5EF4-FFF2-40B4-BE49-F238E27FC236}">
                <a16:creationId xmlns:a16="http://schemas.microsoft.com/office/drawing/2014/main" id="{DB0753C3-A2C8-06F8-8159-A2537F9BC5FA}"/>
              </a:ext>
            </a:extLst>
          </p:cNvPr>
          <p:cNvSpPr/>
          <p:nvPr/>
        </p:nvSpPr>
        <p:spPr bwMode="gray">
          <a:xfrm>
            <a:off x="9436040" y="2232901"/>
            <a:ext cx="1155513" cy="586499"/>
          </a:xfrm>
          <a:prstGeom prst="chevron">
            <a:avLst>
              <a:gd name="adj" fmla="val 30742"/>
            </a:avLst>
          </a:prstGeom>
          <a:solidFill>
            <a:srgbClr val="5E366E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40" tIns="46800" rtlCol="0" anchor="t" anchorCtr="0"/>
          <a:lstStyle/>
          <a:p>
            <a:pPr defTabSz="914377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defRPr/>
            </a:pPr>
            <a:endParaRPr lang="en-US" sz="1200" kern="0">
              <a:solidFill>
                <a:srgbClr val="002A4E"/>
              </a:solidFill>
              <a:latin typeface="Arial"/>
              <a:cs typeface="Arial"/>
            </a:endParaRPr>
          </a:p>
        </p:txBody>
      </p:sp>
      <p:sp>
        <p:nvSpPr>
          <p:cNvPr id="228" name="Arrow: Chevron 227">
            <a:extLst>
              <a:ext uri="{FF2B5EF4-FFF2-40B4-BE49-F238E27FC236}">
                <a16:creationId xmlns:a16="http://schemas.microsoft.com/office/drawing/2014/main" id="{7BBC89EC-06EB-A078-27A7-3CAF9899F746}"/>
              </a:ext>
            </a:extLst>
          </p:cNvPr>
          <p:cNvSpPr/>
          <p:nvPr/>
        </p:nvSpPr>
        <p:spPr bwMode="gray">
          <a:xfrm>
            <a:off x="10476657" y="2232901"/>
            <a:ext cx="1155513" cy="586499"/>
          </a:xfrm>
          <a:prstGeom prst="chevron">
            <a:avLst>
              <a:gd name="adj" fmla="val 30742"/>
            </a:avLst>
          </a:prstGeom>
          <a:solidFill>
            <a:srgbClr val="002A4E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40" tIns="46800" rtlCol="0" anchor="t" anchorCtr="0"/>
          <a:lstStyle/>
          <a:p>
            <a:pPr defTabSz="914377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defRPr/>
            </a:pPr>
            <a:endParaRPr lang="en-US" sz="1200" kern="0">
              <a:solidFill>
                <a:srgbClr val="002A4E"/>
              </a:solidFill>
              <a:latin typeface="Arial"/>
              <a:cs typeface="Arial"/>
            </a:endParaRP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D75B301F-8525-A337-80E7-D457B6830773}"/>
              </a:ext>
            </a:extLst>
          </p:cNvPr>
          <p:cNvSpPr txBox="1"/>
          <p:nvPr/>
        </p:nvSpPr>
        <p:spPr>
          <a:xfrm>
            <a:off x="7559637" y="2438436"/>
            <a:ext cx="751808" cy="175433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sz="1200" b="1">
                <a:solidFill>
                  <a:srgbClr val="FFFFFF"/>
                </a:solidFill>
                <a:cs typeface="Arial"/>
              </a:rPr>
              <a:t>Hall Effect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1CE01C61-B072-A540-4755-F0D2B57BE1A0}"/>
              </a:ext>
            </a:extLst>
          </p:cNvPr>
          <p:cNvSpPr txBox="1"/>
          <p:nvPr/>
        </p:nvSpPr>
        <p:spPr>
          <a:xfrm>
            <a:off x="8819843" y="2438436"/>
            <a:ext cx="349455" cy="175433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sz="1200" b="1">
                <a:solidFill>
                  <a:srgbClr val="FFFFFF"/>
                </a:solidFill>
                <a:cs typeface="Arial"/>
              </a:rPr>
              <a:t>AMR</a:t>
            </a: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AE0A9DB8-8E47-FFD8-4DA1-BFF5966687ED}"/>
              </a:ext>
            </a:extLst>
          </p:cNvPr>
          <p:cNvSpPr txBox="1"/>
          <p:nvPr/>
        </p:nvSpPr>
        <p:spPr>
          <a:xfrm>
            <a:off x="9867915" y="2438436"/>
            <a:ext cx="359073" cy="175433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sz="1200" b="1">
                <a:solidFill>
                  <a:srgbClr val="FFFFFF"/>
                </a:solidFill>
                <a:cs typeface="Arial"/>
              </a:rPr>
              <a:t>GMR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EF6CFB80-2CAF-5470-E91C-BB13AACD06E9}"/>
              </a:ext>
            </a:extLst>
          </p:cNvPr>
          <p:cNvSpPr txBox="1"/>
          <p:nvPr/>
        </p:nvSpPr>
        <p:spPr>
          <a:xfrm>
            <a:off x="10891184" y="2438436"/>
            <a:ext cx="333425" cy="175433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sz="1200" b="1">
                <a:solidFill>
                  <a:srgbClr val="FFFFFF"/>
                </a:solidFill>
                <a:cs typeface="Arial"/>
              </a:rPr>
              <a:t>TMR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39FB6702-E471-EA86-956E-3712A66E2002}"/>
              </a:ext>
            </a:extLst>
          </p:cNvPr>
          <p:cNvSpPr txBox="1"/>
          <p:nvPr/>
        </p:nvSpPr>
        <p:spPr>
          <a:xfrm>
            <a:off x="799634" y="1955549"/>
            <a:ext cx="5073247" cy="489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7321" lvl="2" indent="-184146" fontAlgn="base">
              <a:lnSpc>
                <a:spcPct val="95000"/>
              </a:lnSpc>
              <a:spcBef>
                <a:spcPct val="74545"/>
              </a:spcBef>
              <a:spcAft>
                <a:spcPct val="0"/>
              </a:spcAft>
              <a:buClr>
                <a:srgbClr val="002A4E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200">
                <a:solidFill>
                  <a:srgbClr val="002A4E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Leading sensing technology with majority of market through 2030</a:t>
            </a:r>
          </a:p>
          <a:p>
            <a:pPr marL="187321" lvl="2" indent="-184146" fontAlgn="base">
              <a:lnSpc>
                <a:spcPct val="95000"/>
              </a:lnSpc>
              <a:spcBef>
                <a:spcPct val="74545"/>
              </a:spcBef>
              <a:spcAft>
                <a:spcPct val="0"/>
              </a:spcAft>
              <a:buClr>
                <a:srgbClr val="002A4E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200">
                <a:solidFill>
                  <a:srgbClr val="002A4E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Most proven reliability over wide temperature ranges</a:t>
            </a:r>
            <a:endParaRPr lang="en-US" sz="1100">
              <a:solidFill>
                <a:srgbClr val="002A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CEDF8F77-814C-5CC1-71CE-33FF10F56263}"/>
              </a:ext>
            </a:extLst>
          </p:cNvPr>
          <p:cNvSpPr txBox="1"/>
          <p:nvPr/>
        </p:nvSpPr>
        <p:spPr>
          <a:xfrm>
            <a:off x="740639" y="2938127"/>
            <a:ext cx="5182701" cy="6832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7321" lvl="2" indent="-184146" fontAlgn="base">
              <a:lnSpc>
                <a:spcPct val="95000"/>
              </a:lnSpc>
              <a:spcBef>
                <a:spcPct val="84545"/>
              </a:spcBef>
              <a:spcAft>
                <a:spcPct val="0"/>
              </a:spcAft>
              <a:buClr>
                <a:srgbClr val="002A4E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200">
                <a:solidFill>
                  <a:srgbClr val="002A4E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TMR technology adoption significantly accelerating over 10-year horizon</a:t>
            </a:r>
          </a:p>
          <a:p>
            <a:pPr marL="187321" lvl="2" indent="-184146" fontAlgn="base">
              <a:lnSpc>
                <a:spcPct val="95000"/>
              </a:lnSpc>
              <a:spcBef>
                <a:spcPct val="84545"/>
              </a:spcBef>
              <a:spcAft>
                <a:spcPct val="0"/>
              </a:spcAft>
              <a:buClr>
                <a:srgbClr val="002A4E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200">
                <a:solidFill>
                  <a:srgbClr val="002A4E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TMR technology results in 100 to 1000x larger signal than Hall, delivering greater accuracy and speed with lower power consumption 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57612AE3-03B3-E148-DAF3-9E9E31157CD8}"/>
              </a:ext>
            </a:extLst>
          </p:cNvPr>
          <p:cNvSpPr txBox="1"/>
          <p:nvPr/>
        </p:nvSpPr>
        <p:spPr>
          <a:xfrm>
            <a:off x="731588" y="1648721"/>
            <a:ext cx="2940480" cy="23391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>
              <a:defRPr sz="1000" b="1">
                <a:solidFill>
                  <a:schemeClr val="accent1"/>
                </a:solidFill>
                <a:latin typeface="+mn-lt"/>
              </a:defRPr>
            </a:lvl1pPr>
          </a:lstStyle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sz="1600">
                <a:solidFill>
                  <a:srgbClr val="0085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Effect Sensor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FE4392A6-133D-CC26-4C44-A4DC50DA14F0}"/>
              </a:ext>
            </a:extLst>
          </p:cNvPr>
          <p:cNvSpPr txBox="1"/>
          <p:nvPr/>
        </p:nvSpPr>
        <p:spPr>
          <a:xfrm>
            <a:off x="731588" y="2599247"/>
            <a:ext cx="4634984" cy="23391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>
              <a:defRPr sz="1000" b="1">
                <a:solidFill>
                  <a:schemeClr val="accent1"/>
                </a:solidFill>
                <a:latin typeface="+mn-lt"/>
              </a:defRPr>
            </a:lvl1pPr>
          </a:lstStyle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sz="1600">
                <a:solidFill>
                  <a:srgbClr val="0085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Tunneling Magneto-Resistive (TMR) Sensor</a:t>
            </a:r>
          </a:p>
        </p:txBody>
      </p:sp>
      <p:sp>
        <p:nvSpPr>
          <p:cNvPr id="237" name="Rectangle: Rounded Corners 236">
            <a:extLst>
              <a:ext uri="{FF2B5EF4-FFF2-40B4-BE49-F238E27FC236}">
                <a16:creationId xmlns:a16="http://schemas.microsoft.com/office/drawing/2014/main" id="{26517DF7-A4F3-C87C-A520-47131A68FE7C}"/>
              </a:ext>
            </a:extLst>
          </p:cNvPr>
          <p:cNvSpPr/>
          <p:nvPr/>
        </p:nvSpPr>
        <p:spPr bwMode="gray">
          <a:xfrm>
            <a:off x="964151" y="3714445"/>
            <a:ext cx="4857620" cy="683264"/>
          </a:xfrm>
          <a:prstGeom prst="roundRect">
            <a:avLst/>
          </a:prstGeom>
          <a:solidFill>
            <a:srgbClr val="002A4E">
              <a:alpha val="10000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40" tIns="46800" rtlCol="0" anchor="ctr" anchorCtr="0"/>
          <a:lstStyle/>
          <a:p>
            <a:pPr defTabSz="914377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defRPr/>
            </a:pPr>
            <a:r>
              <a:rPr lang="en-US" sz="1200" b="1" kern="0">
                <a:solidFill>
                  <a:srgbClr val="002A4E"/>
                </a:solidFill>
                <a:latin typeface="Arial"/>
                <a:cs typeface="Arial"/>
              </a:rPr>
              <a:t>20x Higher Resolution at 5 MHz: TMR Current Sensors facilitate the </a:t>
            </a:r>
            <a:r>
              <a:rPr lang="en-US" sz="1200" b="1" kern="0" err="1">
                <a:solidFill>
                  <a:srgbClr val="002A4E"/>
                </a:solidFill>
                <a:latin typeface="Arial"/>
                <a:cs typeface="Arial"/>
              </a:rPr>
              <a:t>GaN</a:t>
            </a:r>
            <a:r>
              <a:rPr lang="en-US" sz="1200" b="1" kern="0">
                <a:solidFill>
                  <a:srgbClr val="002A4E"/>
                </a:solidFill>
                <a:latin typeface="Arial"/>
                <a:cs typeface="Arial"/>
              </a:rPr>
              <a:t>/</a:t>
            </a:r>
            <a:r>
              <a:rPr lang="en-US" sz="1200" b="1" kern="0" err="1">
                <a:solidFill>
                  <a:srgbClr val="002A4E"/>
                </a:solidFill>
                <a:latin typeface="Arial"/>
                <a:cs typeface="Arial"/>
              </a:rPr>
              <a:t>SiC</a:t>
            </a:r>
            <a:r>
              <a:rPr lang="en-US" sz="1200" b="1" kern="0">
                <a:solidFill>
                  <a:srgbClr val="002A4E"/>
                </a:solidFill>
                <a:latin typeface="Arial"/>
                <a:cs typeface="Arial"/>
              </a:rPr>
              <a:t> transition and make </a:t>
            </a:r>
            <a:r>
              <a:rPr lang="en-US" sz="1200" b="1" kern="0" err="1">
                <a:solidFill>
                  <a:srgbClr val="002A4E"/>
                </a:solidFill>
                <a:latin typeface="Arial"/>
                <a:cs typeface="Arial"/>
              </a:rPr>
              <a:t>xEV</a:t>
            </a:r>
            <a:r>
              <a:rPr lang="en-US" sz="1200" b="1" kern="0">
                <a:solidFill>
                  <a:srgbClr val="002A4E"/>
                </a:solidFill>
                <a:latin typeface="Arial"/>
                <a:cs typeface="Arial"/>
              </a:rPr>
              <a:t>/EVCI power electronics more efficient, with increased reliability </a:t>
            </a:r>
          </a:p>
        </p:txBody>
      </p:sp>
      <p:sp>
        <p:nvSpPr>
          <p:cNvPr id="238" name="Rectangle: Rounded Corners 237">
            <a:extLst>
              <a:ext uri="{FF2B5EF4-FFF2-40B4-BE49-F238E27FC236}">
                <a16:creationId xmlns:a16="http://schemas.microsoft.com/office/drawing/2014/main" id="{11B9DB99-090A-3951-3AC9-4FEFB9FAB3E6}"/>
              </a:ext>
            </a:extLst>
          </p:cNvPr>
          <p:cNvSpPr/>
          <p:nvPr/>
        </p:nvSpPr>
        <p:spPr bwMode="gray">
          <a:xfrm>
            <a:off x="952554" y="4513269"/>
            <a:ext cx="4842895" cy="683264"/>
          </a:xfrm>
          <a:prstGeom prst="roundRect">
            <a:avLst/>
          </a:prstGeom>
          <a:solidFill>
            <a:srgbClr val="002A4E">
              <a:alpha val="10000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40" tIns="46800" rtlCol="0" anchor="ctr" anchorCtr="0"/>
          <a:lstStyle/>
          <a:p>
            <a:pPr defTabSz="914377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defRPr/>
            </a:pPr>
            <a:r>
              <a:rPr lang="en-US" sz="1200" b="1" kern="0">
                <a:solidFill>
                  <a:srgbClr val="002A4E"/>
                </a:solidFill>
                <a:latin typeface="Arial"/>
                <a:cs typeface="Arial"/>
              </a:rPr>
              <a:t>8x Higher Resolution at 40K RPM: TMR Angle Sensors provide extreme precision and heterogeneous redundancy in a small form factor for safety critical motor control systems (ADAS)</a:t>
            </a:r>
          </a:p>
        </p:txBody>
      </p:sp>
      <p:sp>
        <p:nvSpPr>
          <p:cNvPr id="239" name="Rectangle: Rounded Corners 238">
            <a:extLst>
              <a:ext uri="{FF2B5EF4-FFF2-40B4-BE49-F238E27FC236}">
                <a16:creationId xmlns:a16="http://schemas.microsoft.com/office/drawing/2014/main" id="{3044BE9B-7C03-68FE-659D-4A12A055AC26}"/>
              </a:ext>
            </a:extLst>
          </p:cNvPr>
          <p:cNvSpPr/>
          <p:nvPr/>
        </p:nvSpPr>
        <p:spPr bwMode="gray">
          <a:xfrm>
            <a:off x="913391" y="5328123"/>
            <a:ext cx="4857620" cy="626192"/>
          </a:xfrm>
          <a:prstGeom prst="roundRect">
            <a:avLst/>
          </a:prstGeom>
          <a:solidFill>
            <a:srgbClr val="002A4E">
              <a:alpha val="10000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40" tIns="46800" rtlCol="0" anchor="ctr" anchorCtr="0"/>
          <a:lstStyle/>
          <a:p>
            <a:pPr defTabSz="914377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defRPr/>
            </a:pPr>
            <a:r>
              <a:rPr lang="en-US" sz="1200" b="1" kern="0">
                <a:solidFill>
                  <a:srgbClr val="002A4E"/>
                </a:solidFill>
                <a:latin typeface="Arial"/>
                <a:cs typeface="Arial"/>
              </a:rPr>
              <a:t>&lt;1 </a:t>
            </a:r>
            <a:r>
              <a:rPr lang="en-US" sz="1200" b="1" kern="0" err="1">
                <a:solidFill>
                  <a:srgbClr val="002A4E"/>
                </a:solidFill>
                <a:latin typeface="Arial"/>
                <a:cs typeface="Arial"/>
              </a:rPr>
              <a:t>uW</a:t>
            </a:r>
            <a:r>
              <a:rPr lang="en-US" sz="1200" b="1" kern="0">
                <a:solidFill>
                  <a:srgbClr val="002A4E"/>
                </a:solidFill>
                <a:latin typeface="Arial"/>
                <a:cs typeface="Arial"/>
              </a:rPr>
              <a:t> power consumption: TMR Sensors enable ultra-low power for battery powered applications</a:t>
            </a: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F590EC9F-8B64-280A-C687-E0DCAB932F8C}"/>
              </a:ext>
            </a:extLst>
          </p:cNvPr>
          <p:cNvSpPr/>
          <p:nvPr/>
        </p:nvSpPr>
        <p:spPr bwMode="gray">
          <a:xfrm>
            <a:off x="6200741" y="4129246"/>
            <a:ext cx="5497547" cy="644047"/>
          </a:xfrm>
          <a:prstGeom prst="rect">
            <a:avLst/>
          </a:prstGeom>
          <a:solidFill>
            <a:srgbClr val="FFFFFF">
              <a:lumMod val="85000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40" tIns="46800" rtlCol="0" anchor="t" anchorCtr="0"/>
          <a:lstStyle/>
          <a:p>
            <a:pPr defTabSz="914377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defRPr/>
            </a:pPr>
            <a:endParaRPr lang="en-US" sz="1200" kern="0">
              <a:solidFill>
                <a:srgbClr val="1A1A1A"/>
              </a:solidFill>
              <a:latin typeface="Arial"/>
              <a:cs typeface="Arial"/>
            </a:endParaRP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406BD904-2679-D972-2B10-286E82C6DDA3}"/>
              </a:ext>
            </a:extLst>
          </p:cNvPr>
          <p:cNvSpPr/>
          <p:nvPr/>
        </p:nvSpPr>
        <p:spPr bwMode="gray">
          <a:xfrm>
            <a:off x="6221156" y="2985783"/>
            <a:ext cx="5497547" cy="644047"/>
          </a:xfrm>
          <a:prstGeom prst="rect">
            <a:avLst/>
          </a:prstGeom>
          <a:solidFill>
            <a:srgbClr val="FFFFFF">
              <a:lumMod val="85000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40" tIns="46800" rtlCol="0" anchor="t" anchorCtr="0"/>
          <a:lstStyle/>
          <a:p>
            <a:pPr defTabSz="914377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defRPr/>
            </a:pPr>
            <a:endParaRPr lang="en-US" sz="1200" kern="0">
              <a:solidFill>
                <a:srgbClr val="1A1A1A"/>
              </a:solidFill>
              <a:latin typeface="Arial"/>
              <a:cs typeface="Arial"/>
            </a:endParaRP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6EB5422E-920C-7C1A-C18C-A5A65E104F63}"/>
              </a:ext>
            </a:extLst>
          </p:cNvPr>
          <p:cNvSpPr/>
          <p:nvPr/>
        </p:nvSpPr>
        <p:spPr bwMode="gray">
          <a:xfrm>
            <a:off x="6200741" y="5165207"/>
            <a:ext cx="5497547" cy="644047"/>
          </a:xfrm>
          <a:prstGeom prst="rect">
            <a:avLst/>
          </a:prstGeom>
          <a:solidFill>
            <a:srgbClr val="FFFFFF">
              <a:lumMod val="85000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40" tIns="46800" rtlCol="0" anchor="t" anchorCtr="0"/>
          <a:lstStyle/>
          <a:p>
            <a:pPr defTabSz="914377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defRPr/>
            </a:pPr>
            <a:endParaRPr lang="en-US" sz="1200" kern="0">
              <a:solidFill>
                <a:srgbClr val="1A1A1A"/>
              </a:solidFill>
              <a:latin typeface="Arial"/>
              <a:cs typeface="Arial"/>
            </a:endParaRP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28E42BAF-97BA-E72A-01DF-50696FF19E34}"/>
              </a:ext>
            </a:extLst>
          </p:cNvPr>
          <p:cNvGrpSpPr/>
          <p:nvPr/>
        </p:nvGrpSpPr>
        <p:grpSpPr>
          <a:xfrm>
            <a:off x="7706540" y="3096918"/>
            <a:ext cx="417817" cy="417817"/>
            <a:chOff x="12727858" y="1268361"/>
            <a:chExt cx="1828800" cy="1828800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5E45D977-3297-4286-0B36-E2333C023181}"/>
                </a:ext>
              </a:extLst>
            </p:cNvPr>
            <p:cNvSpPr/>
            <p:nvPr/>
          </p:nvSpPr>
          <p:spPr bwMode="gray">
            <a:xfrm>
              <a:off x="12727858" y="1268361"/>
              <a:ext cx="1828800" cy="1828800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440" tIns="46800" rtlCol="0" anchor="t" anchorCtr="0"/>
            <a:lstStyle/>
            <a:p>
              <a:pPr defTabSz="914377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defRPr/>
              </a:pPr>
              <a:endParaRPr lang="en-US" sz="1200" kern="0">
                <a:solidFill>
                  <a:srgbClr val="1A1A1A"/>
                </a:solidFill>
                <a:latin typeface="Arial"/>
                <a:cs typeface="Arial"/>
              </a:endParaRPr>
            </a:p>
          </p:txBody>
        </p:sp>
        <p:sp>
          <p:nvSpPr>
            <p:cNvPr id="245" name="Arc 244">
              <a:extLst>
                <a:ext uri="{FF2B5EF4-FFF2-40B4-BE49-F238E27FC236}">
                  <a16:creationId xmlns:a16="http://schemas.microsoft.com/office/drawing/2014/main" id="{CFBA0982-9CA4-3A5E-2809-99815E11A8D9}"/>
                </a:ext>
              </a:extLst>
            </p:cNvPr>
            <p:cNvSpPr/>
            <p:nvPr/>
          </p:nvSpPr>
          <p:spPr>
            <a:xfrm>
              <a:off x="12727858" y="1268361"/>
              <a:ext cx="1828800" cy="1828800"/>
            </a:xfrm>
            <a:prstGeom prst="arc">
              <a:avLst>
                <a:gd name="adj1" fmla="val 16200000"/>
                <a:gd name="adj2" fmla="val 10743747"/>
              </a:avLst>
            </a:prstGeom>
            <a:solidFill>
              <a:srgbClr val="002A4E"/>
            </a:solidFill>
            <a:ln w="63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7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defRPr/>
              </a:pPr>
              <a:endParaRPr lang="en-US" sz="1200" kern="0">
                <a:solidFill>
                  <a:srgbClr val="1A1A1A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46" name="TextBox 245">
            <a:extLst>
              <a:ext uri="{FF2B5EF4-FFF2-40B4-BE49-F238E27FC236}">
                <a16:creationId xmlns:a16="http://schemas.microsoft.com/office/drawing/2014/main" id="{5E42B47E-D575-9A6E-0EE3-F38C0714BB4E}"/>
              </a:ext>
            </a:extLst>
          </p:cNvPr>
          <p:cNvSpPr txBox="1"/>
          <p:nvPr/>
        </p:nvSpPr>
        <p:spPr>
          <a:xfrm>
            <a:off x="6379748" y="3212007"/>
            <a:ext cx="806311" cy="2046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sz="1400" b="1">
                <a:solidFill>
                  <a:srgbClr val="0085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Accuracy</a:t>
            </a:r>
          </a:p>
        </p:txBody>
      </p: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D07F16A7-A97B-F890-6D96-CA91BAA7C744}"/>
              </a:ext>
            </a:extLst>
          </p:cNvPr>
          <p:cNvGrpSpPr/>
          <p:nvPr/>
        </p:nvGrpSpPr>
        <p:grpSpPr>
          <a:xfrm>
            <a:off x="8709014" y="3096918"/>
            <a:ext cx="417817" cy="417817"/>
            <a:chOff x="12727858" y="1268361"/>
            <a:chExt cx="1828800" cy="1828800"/>
          </a:xfrm>
        </p:grpSpPr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8C214C2A-03D0-A7FF-2B14-7848C84C1FCC}"/>
                </a:ext>
              </a:extLst>
            </p:cNvPr>
            <p:cNvSpPr/>
            <p:nvPr/>
          </p:nvSpPr>
          <p:spPr bwMode="gray">
            <a:xfrm>
              <a:off x="12727858" y="1268361"/>
              <a:ext cx="1828800" cy="1828800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440" tIns="46800" rtlCol="0" anchor="t" anchorCtr="0"/>
            <a:lstStyle/>
            <a:p>
              <a:pPr defTabSz="914377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defRPr/>
              </a:pPr>
              <a:endParaRPr lang="en-US" sz="1200" kern="0">
                <a:solidFill>
                  <a:srgbClr val="1A1A1A"/>
                </a:solidFill>
                <a:latin typeface="Arial"/>
                <a:cs typeface="Arial"/>
              </a:endParaRPr>
            </a:p>
          </p:txBody>
        </p:sp>
        <p:sp>
          <p:nvSpPr>
            <p:cNvPr id="249" name="Arc 248">
              <a:extLst>
                <a:ext uri="{FF2B5EF4-FFF2-40B4-BE49-F238E27FC236}">
                  <a16:creationId xmlns:a16="http://schemas.microsoft.com/office/drawing/2014/main" id="{82D8D4E8-A773-8C40-9285-428E4E2CA75F}"/>
                </a:ext>
              </a:extLst>
            </p:cNvPr>
            <p:cNvSpPr/>
            <p:nvPr/>
          </p:nvSpPr>
          <p:spPr>
            <a:xfrm>
              <a:off x="12727858" y="1268361"/>
              <a:ext cx="1828800" cy="1828800"/>
            </a:xfrm>
            <a:prstGeom prst="arc">
              <a:avLst>
                <a:gd name="adj1" fmla="val 16200000"/>
                <a:gd name="adj2" fmla="val 5444070"/>
              </a:avLst>
            </a:prstGeom>
            <a:solidFill>
              <a:srgbClr val="002A4E"/>
            </a:solidFill>
            <a:ln w="63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7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defRPr/>
              </a:pPr>
              <a:endParaRPr lang="en-US" sz="1200" kern="0">
                <a:solidFill>
                  <a:srgbClr val="1A1A1A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50BB67D1-F28D-8C26-B596-B94C72CCFD0F}"/>
              </a:ext>
            </a:extLst>
          </p:cNvPr>
          <p:cNvGrpSpPr/>
          <p:nvPr/>
        </p:nvGrpSpPr>
        <p:grpSpPr>
          <a:xfrm>
            <a:off x="9735373" y="3096918"/>
            <a:ext cx="417817" cy="417817"/>
            <a:chOff x="12727858" y="1268361"/>
            <a:chExt cx="1828800" cy="1828800"/>
          </a:xfrm>
        </p:grpSpPr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15BE6671-E905-AEB6-A9B9-8F2D227E0210}"/>
                </a:ext>
              </a:extLst>
            </p:cNvPr>
            <p:cNvSpPr/>
            <p:nvPr/>
          </p:nvSpPr>
          <p:spPr bwMode="gray">
            <a:xfrm>
              <a:off x="12727858" y="1268361"/>
              <a:ext cx="1828800" cy="1828800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440" tIns="46800" rtlCol="0" anchor="t" anchorCtr="0"/>
            <a:lstStyle/>
            <a:p>
              <a:pPr defTabSz="914377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defRPr/>
              </a:pPr>
              <a:endParaRPr lang="en-US" sz="1200" kern="0">
                <a:solidFill>
                  <a:srgbClr val="1A1A1A"/>
                </a:solidFill>
                <a:latin typeface="Arial"/>
                <a:cs typeface="Arial"/>
              </a:endParaRPr>
            </a:p>
          </p:txBody>
        </p:sp>
        <p:sp>
          <p:nvSpPr>
            <p:cNvPr id="252" name="Arc 251">
              <a:extLst>
                <a:ext uri="{FF2B5EF4-FFF2-40B4-BE49-F238E27FC236}">
                  <a16:creationId xmlns:a16="http://schemas.microsoft.com/office/drawing/2014/main" id="{A6FCF8B5-EF4D-43D5-E02D-25E76A71BCCD}"/>
                </a:ext>
              </a:extLst>
            </p:cNvPr>
            <p:cNvSpPr/>
            <p:nvPr/>
          </p:nvSpPr>
          <p:spPr>
            <a:xfrm>
              <a:off x="12727858" y="1268361"/>
              <a:ext cx="1828800" cy="1828800"/>
            </a:xfrm>
            <a:prstGeom prst="arc">
              <a:avLst>
                <a:gd name="adj1" fmla="val 16200000"/>
                <a:gd name="adj2" fmla="val 5444070"/>
              </a:avLst>
            </a:prstGeom>
            <a:solidFill>
              <a:srgbClr val="002A4E"/>
            </a:solidFill>
            <a:ln w="63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7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defRPr/>
              </a:pPr>
              <a:endParaRPr lang="en-US" sz="1200" kern="0">
                <a:solidFill>
                  <a:srgbClr val="1A1A1A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53" name="Oval 252">
            <a:extLst>
              <a:ext uri="{FF2B5EF4-FFF2-40B4-BE49-F238E27FC236}">
                <a16:creationId xmlns:a16="http://schemas.microsoft.com/office/drawing/2014/main" id="{D14A5809-D5B7-16A3-9B9B-0A221CF70330}"/>
              </a:ext>
            </a:extLst>
          </p:cNvPr>
          <p:cNvSpPr/>
          <p:nvPr/>
        </p:nvSpPr>
        <p:spPr bwMode="gray">
          <a:xfrm>
            <a:off x="10832277" y="3096918"/>
            <a:ext cx="417817" cy="417817"/>
          </a:xfrm>
          <a:prstGeom prst="ellipse">
            <a:avLst/>
          </a:prstGeom>
          <a:solidFill>
            <a:srgbClr val="002A4E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40" tIns="46800" rtlCol="0" anchor="t" anchorCtr="0"/>
          <a:lstStyle/>
          <a:p>
            <a:pPr defTabSz="914377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defRPr/>
            </a:pPr>
            <a:endParaRPr lang="en-US" sz="1200" kern="0">
              <a:solidFill>
                <a:srgbClr val="1A1A1A"/>
              </a:solidFill>
              <a:latin typeface="Arial"/>
              <a:cs typeface="Arial"/>
            </a:endParaRP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9DA331EA-0318-E2B4-1B97-6489C3346F83}"/>
              </a:ext>
            </a:extLst>
          </p:cNvPr>
          <p:cNvSpPr txBox="1"/>
          <p:nvPr/>
        </p:nvSpPr>
        <p:spPr>
          <a:xfrm>
            <a:off x="6342206" y="4248214"/>
            <a:ext cx="1040349" cy="4093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sz="1400" b="1">
                <a:solidFill>
                  <a:srgbClr val="0085AD"/>
                </a:solidFill>
                <a:cs typeface="Arial"/>
              </a:rPr>
              <a:t>Speed </a:t>
            </a:r>
          </a:p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sz="1400" b="1">
                <a:solidFill>
                  <a:srgbClr val="0085AD"/>
                </a:solidFill>
                <a:cs typeface="Arial"/>
              </a:rPr>
              <a:t>(</a:t>
            </a:r>
            <a:r>
              <a:rPr lang="en-US" sz="1400" b="1" err="1">
                <a:solidFill>
                  <a:srgbClr val="0085AD"/>
                </a:solidFill>
                <a:cs typeface="Arial"/>
              </a:rPr>
              <a:t>GaN</a:t>
            </a:r>
            <a:r>
              <a:rPr lang="en-US" sz="1400" b="1">
                <a:solidFill>
                  <a:srgbClr val="0085AD"/>
                </a:solidFill>
                <a:cs typeface="Arial"/>
              </a:rPr>
              <a:t> + </a:t>
            </a:r>
            <a:r>
              <a:rPr lang="en-US" sz="1400" b="1" err="1">
                <a:solidFill>
                  <a:srgbClr val="0085AD"/>
                </a:solidFill>
                <a:cs typeface="Arial"/>
              </a:rPr>
              <a:t>SiC</a:t>
            </a:r>
            <a:r>
              <a:rPr lang="en-US" sz="1400" b="1">
                <a:solidFill>
                  <a:srgbClr val="0085AD"/>
                </a:solidFill>
                <a:cs typeface="Arial"/>
              </a:rPr>
              <a:t>) </a:t>
            </a:r>
          </a:p>
        </p:txBody>
      </p: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C67D9EEB-6C40-0962-4678-E1AF921EFB4C}"/>
              </a:ext>
            </a:extLst>
          </p:cNvPr>
          <p:cNvGrpSpPr/>
          <p:nvPr/>
        </p:nvGrpSpPr>
        <p:grpSpPr>
          <a:xfrm>
            <a:off x="7732018" y="4240106"/>
            <a:ext cx="417817" cy="417817"/>
            <a:chOff x="12727858" y="1268361"/>
            <a:chExt cx="1828800" cy="1828800"/>
          </a:xfrm>
        </p:grpSpPr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4E28C37B-9EF7-2FD3-B485-DD30F5EA8903}"/>
                </a:ext>
              </a:extLst>
            </p:cNvPr>
            <p:cNvSpPr/>
            <p:nvPr/>
          </p:nvSpPr>
          <p:spPr bwMode="gray">
            <a:xfrm>
              <a:off x="12727858" y="1268361"/>
              <a:ext cx="1828800" cy="1828800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440" tIns="46800" rtlCol="0" anchor="t" anchorCtr="0"/>
            <a:lstStyle/>
            <a:p>
              <a:pPr defTabSz="914377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defRPr/>
              </a:pPr>
              <a:endParaRPr lang="en-US" sz="1200" kern="0">
                <a:solidFill>
                  <a:srgbClr val="1A1A1A"/>
                </a:solidFill>
                <a:latin typeface="Arial"/>
                <a:cs typeface="Arial"/>
              </a:endParaRPr>
            </a:p>
          </p:txBody>
        </p:sp>
        <p:sp>
          <p:nvSpPr>
            <p:cNvPr id="257" name="Arc 256">
              <a:extLst>
                <a:ext uri="{FF2B5EF4-FFF2-40B4-BE49-F238E27FC236}">
                  <a16:creationId xmlns:a16="http://schemas.microsoft.com/office/drawing/2014/main" id="{1526B848-11B0-A20C-9F4E-994188D91813}"/>
                </a:ext>
              </a:extLst>
            </p:cNvPr>
            <p:cNvSpPr/>
            <p:nvPr/>
          </p:nvSpPr>
          <p:spPr>
            <a:xfrm>
              <a:off x="12727858" y="1268361"/>
              <a:ext cx="1828800" cy="1828800"/>
            </a:xfrm>
            <a:prstGeom prst="arc">
              <a:avLst>
                <a:gd name="adj1" fmla="val 16200000"/>
                <a:gd name="adj2" fmla="val 53943"/>
              </a:avLst>
            </a:prstGeom>
            <a:solidFill>
              <a:srgbClr val="002A4E"/>
            </a:solidFill>
            <a:ln w="63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7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defRPr/>
              </a:pPr>
              <a:endParaRPr lang="en-US" sz="1200" kern="0">
                <a:solidFill>
                  <a:srgbClr val="1A1A1A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C4EDF353-B959-77B2-4366-9DF98AD064CD}"/>
              </a:ext>
            </a:extLst>
          </p:cNvPr>
          <p:cNvGrpSpPr/>
          <p:nvPr/>
        </p:nvGrpSpPr>
        <p:grpSpPr>
          <a:xfrm>
            <a:off x="8762673" y="4240106"/>
            <a:ext cx="417817" cy="417817"/>
            <a:chOff x="12727858" y="1268361"/>
            <a:chExt cx="1828800" cy="1828800"/>
          </a:xfrm>
        </p:grpSpPr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033F6BE1-1D0F-CF08-2338-9E810EED9338}"/>
                </a:ext>
              </a:extLst>
            </p:cNvPr>
            <p:cNvSpPr/>
            <p:nvPr/>
          </p:nvSpPr>
          <p:spPr bwMode="gray">
            <a:xfrm>
              <a:off x="12727858" y="1268361"/>
              <a:ext cx="1828800" cy="1828800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440" tIns="46800" rtlCol="0" anchor="t" anchorCtr="0"/>
            <a:lstStyle/>
            <a:p>
              <a:pPr defTabSz="914377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defRPr/>
              </a:pPr>
              <a:endParaRPr lang="en-US" sz="1200" kern="0">
                <a:solidFill>
                  <a:srgbClr val="1A1A1A"/>
                </a:solidFill>
                <a:latin typeface="Arial"/>
                <a:cs typeface="Arial"/>
              </a:endParaRPr>
            </a:p>
          </p:txBody>
        </p:sp>
        <p:sp>
          <p:nvSpPr>
            <p:cNvPr id="260" name="Arc 259">
              <a:extLst>
                <a:ext uri="{FF2B5EF4-FFF2-40B4-BE49-F238E27FC236}">
                  <a16:creationId xmlns:a16="http://schemas.microsoft.com/office/drawing/2014/main" id="{0EDBED12-361A-0D2A-1E38-D12F6A88119D}"/>
                </a:ext>
              </a:extLst>
            </p:cNvPr>
            <p:cNvSpPr/>
            <p:nvPr/>
          </p:nvSpPr>
          <p:spPr>
            <a:xfrm>
              <a:off x="12727858" y="1268361"/>
              <a:ext cx="1828800" cy="1828800"/>
            </a:xfrm>
            <a:prstGeom prst="arc">
              <a:avLst>
                <a:gd name="adj1" fmla="val 16200000"/>
                <a:gd name="adj2" fmla="val 10743747"/>
              </a:avLst>
            </a:prstGeom>
            <a:solidFill>
              <a:srgbClr val="002A4E"/>
            </a:solidFill>
            <a:ln w="63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7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defRPr/>
              </a:pPr>
              <a:endParaRPr lang="en-US" sz="1200" kern="0">
                <a:solidFill>
                  <a:srgbClr val="1A1A1A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9A2BB02A-E679-2906-94A2-93A9796943F4}"/>
              </a:ext>
            </a:extLst>
          </p:cNvPr>
          <p:cNvGrpSpPr/>
          <p:nvPr/>
        </p:nvGrpSpPr>
        <p:grpSpPr>
          <a:xfrm>
            <a:off x="9753028" y="4240106"/>
            <a:ext cx="417817" cy="417817"/>
            <a:chOff x="12727858" y="1268361"/>
            <a:chExt cx="1828800" cy="1828800"/>
          </a:xfrm>
        </p:grpSpPr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7F853BA5-E2A9-7459-A17B-92B064DC8E33}"/>
                </a:ext>
              </a:extLst>
            </p:cNvPr>
            <p:cNvSpPr/>
            <p:nvPr/>
          </p:nvSpPr>
          <p:spPr bwMode="gray">
            <a:xfrm>
              <a:off x="12727858" y="1268361"/>
              <a:ext cx="1828800" cy="1828800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440" tIns="46800" rtlCol="0" anchor="t" anchorCtr="0"/>
            <a:lstStyle/>
            <a:p>
              <a:pPr defTabSz="914377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defRPr/>
              </a:pPr>
              <a:endParaRPr lang="en-US" sz="1200" kern="0">
                <a:solidFill>
                  <a:srgbClr val="1A1A1A"/>
                </a:solidFill>
                <a:latin typeface="Arial"/>
                <a:cs typeface="Arial"/>
              </a:endParaRPr>
            </a:p>
          </p:txBody>
        </p:sp>
        <p:sp>
          <p:nvSpPr>
            <p:cNvPr id="263" name="Arc 262">
              <a:extLst>
                <a:ext uri="{FF2B5EF4-FFF2-40B4-BE49-F238E27FC236}">
                  <a16:creationId xmlns:a16="http://schemas.microsoft.com/office/drawing/2014/main" id="{B407AC31-A3D6-2719-70B0-E0012E51D931}"/>
                </a:ext>
              </a:extLst>
            </p:cNvPr>
            <p:cNvSpPr/>
            <p:nvPr/>
          </p:nvSpPr>
          <p:spPr>
            <a:xfrm>
              <a:off x="12727858" y="1268361"/>
              <a:ext cx="1828800" cy="1828800"/>
            </a:xfrm>
            <a:prstGeom prst="arc">
              <a:avLst>
                <a:gd name="adj1" fmla="val 16200000"/>
                <a:gd name="adj2" fmla="val 10743747"/>
              </a:avLst>
            </a:prstGeom>
            <a:solidFill>
              <a:srgbClr val="002A4E"/>
            </a:solidFill>
            <a:ln w="63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7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defRPr/>
              </a:pPr>
              <a:endParaRPr lang="en-US" sz="1200" kern="0">
                <a:solidFill>
                  <a:srgbClr val="1A1A1A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64" name="Oval 263">
            <a:extLst>
              <a:ext uri="{FF2B5EF4-FFF2-40B4-BE49-F238E27FC236}">
                <a16:creationId xmlns:a16="http://schemas.microsoft.com/office/drawing/2014/main" id="{8088FC86-5EBF-382F-2B4F-12C3084D267F}"/>
              </a:ext>
            </a:extLst>
          </p:cNvPr>
          <p:cNvSpPr/>
          <p:nvPr/>
        </p:nvSpPr>
        <p:spPr bwMode="gray">
          <a:xfrm>
            <a:off x="10818821" y="4240106"/>
            <a:ext cx="417817" cy="417817"/>
          </a:xfrm>
          <a:prstGeom prst="ellipse">
            <a:avLst/>
          </a:prstGeom>
          <a:solidFill>
            <a:srgbClr val="002A4E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40" tIns="46800" rtlCol="0" anchor="t" anchorCtr="0"/>
          <a:lstStyle/>
          <a:p>
            <a:pPr defTabSz="914377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defRPr/>
            </a:pPr>
            <a:endParaRPr lang="en-US" sz="1200" kern="0">
              <a:solidFill>
                <a:srgbClr val="1A1A1A"/>
              </a:solidFill>
              <a:latin typeface="Arial"/>
              <a:cs typeface="Arial"/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12889A89-E10C-F766-C766-01020A9646E6}"/>
              </a:ext>
            </a:extLst>
          </p:cNvPr>
          <p:cNvSpPr txBox="1"/>
          <p:nvPr/>
        </p:nvSpPr>
        <p:spPr>
          <a:xfrm>
            <a:off x="6311664" y="5399003"/>
            <a:ext cx="945772" cy="2046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sz="1400" b="1">
                <a:solidFill>
                  <a:srgbClr val="0085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Power</a:t>
            </a:r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DAE8E152-6C63-E6AA-A23B-6FCA898EE28B}"/>
              </a:ext>
            </a:extLst>
          </p:cNvPr>
          <p:cNvGrpSpPr/>
          <p:nvPr/>
        </p:nvGrpSpPr>
        <p:grpSpPr>
          <a:xfrm>
            <a:off x="7730312" y="5278325"/>
            <a:ext cx="417817" cy="417817"/>
            <a:chOff x="12727858" y="1268361"/>
            <a:chExt cx="1828800" cy="1828800"/>
          </a:xfrm>
        </p:grpSpPr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7503ED34-89CD-2B17-3458-11875A19D0F9}"/>
                </a:ext>
              </a:extLst>
            </p:cNvPr>
            <p:cNvSpPr/>
            <p:nvPr/>
          </p:nvSpPr>
          <p:spPr bwMode="gray">
            <a:xfrm>
              <a:off x="12727858" y="1268361"/>
              <a:ext cx="1828800" cy="1828800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440" tIns="46800" rtlCol="0" anchor="t" anchorCtr="0"/>
            <a:lstStyle/>
            <a:p>
              <a:pPr defTabSz="914377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defRPr/>
              </a:pPr>
              <a:endParaRPr lang="en-US" sz="1200" kern="0">
                <a:solidFill>
                  <a:srgbClr val="1A1A1A"/>
                </a:solidFill>
                <a:latin typeface="Arial"/>
                <a:cs typeface="Arial"/>
              </a:endParaRPr>
            </a:p>
          </p:txBody>
        </p:sp>
        <p:sp>
          <p:nvSpPr>
            <p:cNvPr id="268" name="Arc 267">
              <a:extLst>
                <a:ext uri="{FF2B5EF4-FFF2-40B4-BE49-F238E27FC236}">
                  <a16:creationId xmlns:a16="http://schemas.microsoft.com/office/drawing/2014/main" id="{2FF9AF04-3E9C-D93C-4C78-6158944E13BF}"/>
                </a:ext>
              </a:extLst>
            </p:cNvPr>
            <p:cNvSpPr/>
            <p:nvPr/>
          </p:nvSpPr>
          <p:spPr>
            <a:xfrm>
              <a:off x="12727858" y="1268361"/>
              <a:ext cx="1828800" cy="1828800"/>
            </a:xfrm>
            <a:prstGeom prst="arc">
              <a:avLst>
                <a:gd name="adj1" fmla="val 16200000"/>
                <a:gd name="adj2" fmla="val 53943"/>
              </a:avLst>
            </a:prstGeom>
            <a:solidFill>
              <a:srgbClr val="002A4E"/>
            </a:solidFill>
            <a:ln w="63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7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defRPr/>
              </a:pPr>
              <a:endParaRPr lang="en-US" sz="1200" kern="0">
                <a:solidFill>
                  <a:srgbClr val="1A1A1A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90317227-42B0-88EC-500C-D7E29C9E1DD2}"/>
              </a:ext>
            </a:extLst>
          </p:cNvPr>
          <p:cNvGrpSpPr/>
          <p:nvPr/>
        </p:nvGrpSpPr>
        <p:grpSpPr>
          <a:xfrm>
            <a:off x="8713766" y="5278325"/>
            <a:ext cx="417817" cy="417817"/>
            <a:chOff x="12727858" y="1268361"/>
            <a:chExt cx="1828800" cy="1828800"/>
          </a:xfrm>
        </p:grpSpPr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09F42586-B88E-6F42-5A05-7A00BC18379F}"/>
                </a:ext>
              </a:extLst>
            </p:cNvPr>
            <p:cNvSpPr/>
            <p:nvPr/>
          </p:nvSpPr>
          <p:spPr bwMode="gray">
            <a:xfrm>
              <a:off x="12727858" y="1268361"/>
              <a:ext cx="1828800" cy="1828800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440" tIns="46800" rtlCol="0" anchor="t" anchorCtr="0"/>
            <a:lstStyle/>
            <a:p>
              <a:pPr defTabSz="914377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defRPr/>
              </a:pPr>
              <a:endParaRPr lang="en-US" sz="1200" kern="0">
                <a:solidFill>
                  <a:srgbClr val="1A1A1A"/>
                </a:solidFill>
                <a:latin typeface="Arial"/>
                <a:cs typeface="Arial"/>
              </a:endParaRPr>
            </a:p>
          </p:txBody>
        </p:sp>
        <p:sp>
          <p:nvSpPr>
            <p:cNvPr id="271" name="Arc 270">
              <a:extLst>
                <a:ext uri="{FF2B5EF4-FFF2-40B4-BE49-F238E27FC236}">
                  <a16:creationId xmlns:a16="http://schemas.microsoft.com/office/drawing/2014/main" id="{76B4023F-4B47-A2ED-A1ED-876252B66B14}"/>
                </a:ext>
              </a:extLst>
            </p:cNvPr>
            <p:cNvSpPr/>
            <p:nvPr/>
          </p:nvSpPr>
          <p:spPr>
            <a:xfrm>
              <a:off x="12727858" y="1268361"/>
              <a:ext cx="1828800" cy="1828800"/>
            </a:xfrm>
            <a:prstGeom prst="arc">
              <a:avLst>
                <a:gd name="adj1" fmla="val 16200000"/>
                <a:gd name="adj2" fmla="val 5444070"/>
              </a:avLst>
            </a:prstGeom>
            <a:solidFill>
              <a:srgbClr val="002A4E"/>
            </a:solidFill>
            <a:ln w="63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7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defRPr/>
              </a:pPr>
              <a:endParaRPr lang="en-US" sz="1200" kern="0">
                <a:solidFill>
                  <a:srgbClr val="1A1A1A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B73B0850-15FB-BD20-D37E-ACDA77BE9989}"/>
              </a:ext>
            </a:extLst>
          </p:cNvPr>
          <p:cNvGrpSpPr/>
          <p:nvPr/>
        </p:nvGrpSpPr>
        <p:grpSpPr>
          <a:xfrm>
            <a:off x="9740125" y="5278325"/>
            <a:ext cx="417817" cy="417817"/>
            <a:chOff x="12727858" y="1268361"/>
            <a:chExt cx="1828800" cy="1828800"/>
          </a:xfrm>
        </p:grpSpPr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C5FA95ED-2699-6D81-1E97-556002B13F9E}"/>
                </a:ext>
              </a:extLst>
            </p:cNvPr>
            <p:cNvSpPr/>
            <p:nvPr/>
          </p:nvSpPr>
          <p:spPr bwMode="gray">
            <a:xfrm>
              <a:off x="12727858" y="1268361"/>
              <a:ext cx="1828800" cy="1828800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440" tIns="46800" rtlCol="0" anchor="t" anchorCtr="0"/>
            <a:lstStyle/>
            <a:p>
              <a:pPr defTabSz="914377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defRPr/>
              </a:pPr>
              <a:endParaRPr lang="en-US" sz="1200" kern="0">
                <a:solidFill>
                  <a:srgbClr val="1A1A1A"/>
                </a:solidFill>
                <a:latin typeface="Arial"/>
                <a:cs typeface="Arial"/>
              </a:endParaRPr>
            </a:p>
          </p:txBody>
        </p:sp>
        <p:sp>
          <p:nvSpPr>
            <p:cNvPr id="274" name="Arc 273">
              <a:extLst>
                <a:ext uri="{FF2B5EF4-FFF2-40B4-BE49-F238E27FC236}">
                  <a16:creationId xmlns:a16="http://schemas.microsoft.com/office/drawing/2014/main" id="{7D3AD0A8-D20F-7D56-7925-549E1B7823A6}"/>
                </a:ext>
              </a:extLst>
            </p:cNvPr>
            <p:cNvSpPr/>
            <p:nvPr/>
          </p:nvSpPr>
          <p:spPr>
            <a:xfrm>
              <a:off x="12727858" y="1268361"/>
              <a:ext cx="1828800" cy="1828800"/>
            </a:xfrm>
            <a:prstGeom prst="arc">
              <a:avLst>
                <a:gd name="adj1" fmla="val 16200000"/>
                <a:gd name="adj2" fmla="val 5444070"/>
              </a:avLst>
            </a:prstGeom>
            <a:solidFill>
              <a:srgbClr val="002A4E"/>
            </a:solidFill>
            <a:ln w="63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7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defRPr/>
              </a:pPr>
              <a:endParaRPr lang="en-US" sz="1200" kern="0">
                <a:solidFill>
                  <a:srgbClr val="1A1A1A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75" name="Oval 274">
            <a:extLst>
              <a:ext uri="{FF2B5EF4-FFF2-40B4-BE49-F238E27FC236}">
                <a16:creationId xmlns:a16="http://schemas.microsoft.com/office/drawing/2014/main" id="{DA82BC5C-EF94-A1E1-3037-F04D068B922D}"/>
              </a:ext>
            </a:extLst>
          </p:cNvPr>
          <p:cNvSpPr/>
          <p:nvPr/>
        </p:nvSpPr>
        <p:spPr bwMode="gray">
          <a:xfrm>
            <a:off x="10779780" y="5278325"/>
            <a:ext cx="417817" cy="417817"/>
          </a:xfrm>
          <a:prstGeom prst="ellipse">
            <a:avLst/>
          </a:prstGeom>
          <a:solidFill>
            <a:srgbClr val="002A4E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40" tIns="46800" rtlCol="0" anchor="t" anchorCtr="0"/>
          <a:lstStyle/>
          <a:p>
            <a:pPr defTabSz="914377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defRPr/>
            </a:pPr>
            <a:endParaRPr lang="en-US" sz="1200" kern="0">
              <a:solidFill>
                <a:srgbClr val="1A1A1A"/>
              </a:solidFill>
              <a:latin typeface="Arial"/>
              <a:cs typeface="Arial"/>
            </a:endParaRPr>
          </a:p>
        </p:txBody>
      </p:sp>
      <p:sp>
        <p:nvSpPr>
          <p:cNvPr id="276" name="Isosceles Triangle 275">
            <a:extLst>
              <a:ext uri="{FF2B5EF4-FFF2-40B4-BE49-F238E27FC236}">
                <a16:creationId xmlns:a16="http://schemas.microsoft.com/office/drawing/2014/main" id="{EEF607A0-C8AC-56A0-8A98-7449F844B270}"/>
              </a:ext>
            </a:extLst>
          </p:cNvPr>
          <p:cNvSpPr/>
          <p:nvPr/>
        </p:nvSpPr>
        <p:spPr bwMode="gray">
          <a:xfrm rot="5400000">
            <a:off x="8969601" y="4357648"/>
            <a:ext cx="3202675" cy="218773"/>
          </a:xfrm>
          <a:prstGeom prst="triangle">
            <a:avLst/>
          </a:prstGeom>
          <a:solidFill>
            <a:srgbClr val="E6E6E6">
              <a:lumMod val="75000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40" tIns="46800" rtlCol="0" anchor="t" anchorCtr="0"/>
          <a:lstStyle/>
          <a:p>
            <a:pPr defTabSz="914377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defRPr/>
            </a:pPr>
            <a:endParaRPr lang="en-US" sz="1200" kern="0">
              <a:solidFill>
                <a:srgbClr val="1A1A1A"/>
              </a:solidFill>
              <a:latin typeface="Arial"/>
              <a:cs typeface="Arial"/>
            </a:endParaRPr>
          </a:p>
        </p:txBody>
      </p:sp>
      <p:sp>
        <p:nvSpPr>
          <p:cNvPr id="277" name="Isosceles Triangle 276">
            <a:extLst>
              <a:ext uri="{FF2B5EF4-FFF2-40B4-BE49-F238E27FC236}">
                <a16:creationId xmlns:a16="http://schemas.microsoft.com/office/drawing/2014/main" id="{E9951DB9-CAC5-C390-C677-0A186236B32E}"/>
              </a:ext>
            </a:extLst>
          </p:cNvPr>
          <p:cNvSpPr/>
          <p:nvPr/>
        </p:nvSpPr>
        <p:spPr bwMode="gray">
          <a:xfrm rot="5400000">
            <a:off x="7936593" y="4357647"/>
            <a:ext cx="3202675" cy="218773"/>
          </a:xfrm>
          <a:prstGeom prst="triangle">
            <a:avLst/>
          </a:prstGeom>
          <a:solidFill>
            <a:srgbClr val="E6E6E6">
              <a:lumMod val="75000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40" tIns="46800" rtlCol="0" anchor="t" anchorCtr="0"/>
          <a:lstStyle/>
          <a:p>
            <a:pPr defTabSz="914377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defRPr/>
            </a:pPr>
            <a:endParaRPr lang="en-US" sz="1200" kern="0">
              <a:solidFill>
                <a:srgbClr val="1A1A1A"/>
              </a:solidFill>
              <a:latin typeface="Arial"/>
              <a:cs typeface="Arial"/>
            </a:endParaRPr>
          </a:p>
        </p:txBody>
      </p:sp>
      <p:sp>
        <p:nvSpPr>
          <p:cNvPr id="278" name="Isosceles Triangle 277">
            <a:extLst>
              <a:ext uri="{FF2B5EF4-FFF2-40B4-BE49-F238E27FC236}">
                <a16:creationId xmlns:a16="http://schemas.microsoft.com/office/drawing/2014/main" id="{23666678-F66D-F8D5-361D-6813C1D41B2E}"/>
              </a:ext>
            </a:extLst>
          </p:cNvPr>
          <p:cNvSpPr/>
          <p:nvPr/>
        </p:nvSpPr>
        <p:spPr bwMode="gray">
          <a:xfrm rot="5400000">
            <a:off x="6903588" y="4357646"/>
            <a:ext cx="3202675" cy="218773"/>
          </a:xfrm>
          <a:prstGeom prst="triangle">
            <a:avLst/>
          </a:prstGeom>
          <a:solidFill>
            <a:srgbClr val="E6E6E6">
              <a:lumMod val="75000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40" tIns="46800" rtlCol="0" anchor="t" anchorCtr="0"/>
          <a:lstStyle/>
          <a:p>
            <a:pPr defTabSz="914377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defRPr/>
            </a:pPr>
            <a:endParaRPr lang="en-US" sz="1200" kern="0">
              <a:solidFill>
                <a:srgbClr val="1A1A1A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3115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BA5DBA-FB18-C908-8418-9E2890D53CAB}"/>
              </a:ext>
            </a:extLst>
          </p:cNvPr>
          <p:cNvSpPr txBox="1"/>
          <p:nvPr/>
        </p:nvSpPr>
        <p:spPr>
          <a:xfrm>
            <a:off x="619918" y="2618510"/>
            <a:ext cx="5465762" cy="30798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</a:pPr>
            <a:r>
              <a:rPr lang="en-US" sz="2000" kern="1200" dirty="0">
                <a:solidFill>
                  <a:schemeClr val="tx1"/>
                </a:solidFill>
                <a:latin typeface="+mn-lt"/>
              </a:rPr>
              <a:t>Benefits of Allegro XtremeSense TMR:</a:t>
            </a:r>
          </a:p>
          <a:p>
            <a:pPr marL="228600" indent="-22860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  <a:buFont typeface="Wingdings" pitchFamily="2" charset="2"/>
              <a:buChar char="§"/>
            </a:pPr>
            <a:r>
              <a:rPr lang="en-US" sz="1400" kern="1200" dirty="0">
                <a:solidFill>
                  <a:schemeClr val="tx1"/>
                </a:solidFill>
                <a:latin typeface="+mn-lt"/>
              </a:rPr>
              <a:t>Faster Actuation</a:t>
            </a:r>
          </a:p>
          <a:p>
            <a:pPr marL="228600" indent="-22860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  <a:buFont typeface="Wingdings" pitchFamily="2" charset="2"/>
              <a:buChar char="§"/>
            </a:pPr>
            <a:r>
              <a:rPr lang="en-US" sz="1400" kern="1200" dirty="0">
                <a:solidFill>
                  <a:schemeClr val="tx1"/>
                </a:solidFill>
                <a:latin typeface="+mn-lt"/>
              </a:rPr>
              <a:t>Adjustable Actuation point </a:t>
            </a:r>
          </a:p>
          <a:p>
            <a:pPr marL="228600" lvl="1" indent="-22860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  <a:buFont typeface="Wingdings" pitchFamily="2" charset="2"/>
              <a:buChar char="§"/>
            </a:pPr>
            <a:r>
              <a:rPr lang="en-US" sz="1400" kern="1200" dirty="0">
                <a:solidFill>
                  <a:schemeClr val="tx1"/>
                </a:solidFill>
                <a:latin typeface="+mn-lt"/>
              </a:rPr>
              <a:t>linear output</a:t>
            </a:r>
          </a:p>
          <a:p>
            <a:pPr marL="228600" indent="-22860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  <a:buFont typeface="Wingdings" pitchFamily="2" charset="2"/>
              <a:buChar char="§"/>
            </a:pPr>
            <a:r>
              <a:rPr lang="en-US" sz="1400" kern="1200" dirty="0">
                <a:solidFill>
                  <a:schemeClr val="tx1"/>
                </a:solidFill>
                <a:latin typeface="+mn-lt"/>
              </a:rPr>
              <a:t>Faster Response time</a:t>
            </a:r>
          </a:p>
          <a:p>
            <a:pPr marL="228600" indent="-22860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  <a:buFont typeface="Wingdings" pitchFamily="2" charset="2"/>
              <a:buChar char="§"/>
            </a:pPr>
            <a:r>
              <a:rPr lang="en-US" sz="1400" kern="1200" dirty="0">
                <a:solidFill>
                  <a:schemeClr val="tx1"/>
                </a:solidFill>
                <a:latin typeface="+mn-lt"/>
              </a:rPr>
              <a:t>More durability over mechanical or optical</a:t>
            </a:r>
          </a:p>
          <a:p>
            <a:pPr marL="228600" indent="-22860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  <a:buFont typeface="Wingdings" pitchFamily="2" charset="2"/>
              <a:buChar char="§"/>
            </a:pPr>
            <a:r>
              <a:rPr lang="en-US" sz="1400" kern="1200" dirty="0">
                <a:solidFill>
                  <a:schemeClr val="tx1"/>
                </a:solidFill>
                <a:latin typeface="+mn-lt"/>
              </a:rPr>
              <a:t>Lower Power consumption compared to Capacitive or Hall Effect</a:t>
            </a:r>
            <a:endParaRPr lang="en-US" sz="800" kern="1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623E7A-E082-3F00-1F10-B2BB7B4A5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260" y="1152342"/>
            <a:ext cx="2573137" cy="195558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CE6F4EB-43C1-8ACD-01B3-015432BBE066}"/>
              </a:ext>
            </a:extLst>
          </p:cNvPr>
          <p:cNvSpPr txBox="1"/>
          <p:nvPr/>
        </p:nvSpPr>
        <p:spPr>
          <a:xfrm>
            <a:off x="609599" y="1513136"/>
            <a:ext cx="5486400" cy="642256"/>
          </a:xfrm>
          <a:prstGeom prst="rect">
            <a:avLst/>
          </a:prstGeom>
        </p:spPr>
        <p:txBody>
          <a:bodyPr spcFirstLastPara="1" vert="horz" wrap="square" lIns="91440" tIns="91425" rIns="91425" bIns="91425" rtlCol="0" anchor="t" anchorCtr="0">
            <a:normAutofit fontScale="92500" lnSpcReduction="10000"/>
          </a:bodyPr>
          <a:lstStyle/>
          <a:p>
            <a:pPr lvl="0" fontAlgn="auto" hangingPunct="1">
              <a:lnSpc>
                <a:spcPct val="90000"/>
              </a:lnSpc>
              <a:spcAft>
                <a:spcPts val="600"/>
              </a:spcAft>
              <a:buClr>
                <a:schemeClr val="lt1"/>
              </a:buClr>
              <a:buSzPts val="3600"/>
              <a:defRPr/>
            </a:pPr>
            <a:r>
              <a:rPr lang="en-US" sz="3200" b="1" kern="1200" dirty="0">
                <a:solidFill>
                  <a:schemeClr val="tx1"/>
                </a:solidFill>
                <a:latin typeface="+mj-lt"/>
              </a:rPr>
              <a:t>Magnetic Keyboard</a:t>
            </a:r>
            <a:endParaRPr kumimoji="0" lang="en-US" sz="3200" b="1" kern="1200" normalizeH="0" noProof="0" dirty="0">
              <a:solidFill>
                <a:schemeClr val="tx1"/>
              </a:solidFill>
              <a:effectLst/>
              <a:uLnTx/>
              <a:latin typeface="+mj-lt"/>
            </a:endParaRP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649F9372-0058-36E3-3D28-64750CE311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013080"/>
            <a:ext cx="5486400" cy="313932"/>
          </a:xfrm>
        </p:spPr>
        <p:txBody>
          <a:bodyPr/>
          <a:lstStyle/>
          <a:p>
            <a:r>
              <a:rPr lang="en-US" dirty="0"/>
              <a:t>TMR Linear Sensors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480D48-7391-253C-582F-7F314B135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9262" y="1366972"/>
            <a:ext cx="2573138" cy="1525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D39C94E-62E9-4F71-E72E-36D8209A0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263" y="3604535"/>
            <a:ext cx="2573137" cy="171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circuit board&#10;&#10;Description automatically generated">
            <a:extLst>
              <a:ext uri="{FF2B5EF4-FFF2-40B4-BE49-F238E27FC236}">
                <a16:creationId xmlns:a16="http://schemas.microsoft.com/office/drawing/2014/main" id="{7AE1C5DD-89B5-C20D-0ED9-2D4CC24572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240" y="3342108"/>
            <a:ext cx="1797508" cy="223988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Footer Placeholder 8">
            <a:extLst>
              <a:ext uri="{FF2B5EF4-FFF2-40B4-BE49-F238E27FC236}">
                <a16:creationId xmlns:a16="http://schemas.microsoft.com/office/drawing/2014/main" id="{020CCF9B-C88C-801D-B612-80C03C2F6EC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390367" y="6410375"/>
            <a:ext cx="1411266" cy="22729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CONFIDENTIAL INFORMATION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C3725FB6-765E-8B37-6C4C-211BCC1FBA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599" y="6410375"/>
            <a:ext cx="4581168" cy="4476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4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CCE6F4EB-43C1-8ACD-01B3-015432BBE066}"/>
              </a:ext>
            </a:extLst>
          </p:cNvPr>
          <p:cNvSpPr txBox="1"/>
          <p:nvPr/>
        </p:nvSpPr>
        <p:spPr>
          <a:xfrm>
            <a:off x="750662" y="38242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/>
                <a:ea typeface="+mj-lt"/>
                <a:cs typeface="+mj-lt"/>
                <a:sym typeface="Arial"/>
              </a:rPr>
              <a:t>TMR </a:t>
            </a:r>
            <a:r>
              <a:rPr lang="en-US" sz="2800" b="1" kern="1200" dirty="0">
                <a:latin typeface="Tenorite"/>
                <a:ea typeface="+mj-lt"/>
                <a:cs typeface="+mj-lt"/>
              </a:rPr>
              <a:t>Angle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/>
                <a:ea typeface="+mj-lt"/>
                <a:cs typeface="+mj-lt"/>
                <a:sym typeface="Arial"/>
              </a:rPr>
              <a:t> Sensors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7485D9-4536-51C8-A503-43B1216DC612}"/>
              </a:ext>
            </a:extLst>
          </p:cNvPr>
          <p:cNvSpPr/>
          <p:nvPr/>
        </p:nvSpPr>
        <p:spPr>
          <a:xfrm>
            <a:off x="3439887" y="1877846"/>
            <a:ext cx="7369627" cy="450353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Features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D25FC9F-71FA-6B8A-6E4B-26A17E100166}"/>
              </a:ext>
            </a:extLst>
          </p:cNvPr>
          <p:cNvSpPr txBox="1">
            <a:spLocks/>
          </p:cNvSpPr>
          <p:nvPr/>
        </p:nvSpPr>
        <p:spPr>
          <a:xfrm>
            <a:off x="3439887" y="2452445"/>
            <a:ext cx="7369627" cy="128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3687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Raleway" pitchFamily="2" charset="77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Absolute Angular Error &lt; 0.25°</a:t>
            </a:r>
          </a:p>
          <a:p>
            <a:pPr marL="293687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Raleway" pitchFamily="2" charset="77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Insensitive to airgap variation</a:t>
            </a:r>
          </a:p>
          <a:p>
            <a:pPr marL="293687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Raleway" pitchFamily="2" charset="77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Differential Analog outputs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Raleway" pitchFamily="2" charset="77"/>
              <a:ea typeface="+mn-ea"/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1450489-5388-B33B-B030-89F8A7245966}"/>
              </a:ext>
            </a:extLst>
          </p:cNvPr>
          <p:cNvSpPr/>
          <p:nvPr/>
        </p:nvSpPr>
        <p:spPr>
          <a:xfrm>
            <a:off x="3439887" y="3713501"/>
            <a:ext cx="7369627" cy="450353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Product Selection Guide</a:t>
            </a:r>
          </a:p>
        </p:txBody>
      </p:sp>
      <p:graphicFrame>
        <p:nvGraphicFramePr>
          <p:cNvPr id="33" name="Table 8">
            <a:extLst>
              <a:ext uri="{FF2B5EF4-FFF2-40B4-BE49-F238E27FC236}">
                <a16:creationId xmlns:a16="http://schemas.microsoft.com/office/drawing/2014/main" id="{D7779223-A55B-B926-6446-F72B6AD83339}"/>
              </a:ext>
            </a:extLst>
          </p:cNvPr>
          <p:cNvGraphicFramePr>
            <a:graphicFrameLocks noGrp="1"/>
          </p:cNvGraphicFramePr>
          <p:nvPr/>
        </p:nvGraphicFramePr>
        <p:xfrm>
          <a:off x="3439887" y="4185626"/>
          <a:ext cx="7369628" cy="889000"/>
        </p:xfrm>
        <a:graphic>
          <a:graphicData uri="http://schemas.openxmlformats.org/drawingml/2006/table">
            <a:tbl>
              <a:tblPr firstRow="1" bandRow="1"/>
              <a:tblGrid>
                <a:gridCol w="1842407">
                  <a:extLst>
                    <a:ext uri="{9D8B030D-6E8A-4147-A177-3AD203B41FA5}">
                      <a16:colId xmlns:a16="http://schemas.microsoft.com/office/drawing/2014/main" val="581072902"/>
                    </a:ext>
                  </a:extLst>
                </a:gridCol>
                <a:gridCol w="1934935">
                  <a:extLst>
                    <a:ext uri="{9D8B030D-6E8A-4147-A177-3AD203B41FA5}">
                      <a16:colId xmlns:a16="http://schemas.microsoft.com/office/drawing/2014/main" val="2441493255"/>
                    </a:ext>
                  </a:extLst>
                </a:gridCol>
                <a:gridCol w="1749879">
                  <a:extLst>
                    <a:ext uri="{9D8B030D-6E8A-4147-A177-3AD203B41FA5}">
                      <a16:colId xmlns:a16="http://schemas.microsoft.com/office/drawing/2014/main" val="1969360656"/>
                    </a:ext>
                  </a:extLst>
                </a:gridCol>
                <a:gridCol w="1842407">
                  <a:extLst>
                    <a:ext uri="{9D8B030D-6E8A-4147-A177-3AD203B41FA5}">
                      <a16:colId xmlns:a16="http://schemas.microsoft.com/office/drawing/2014/main" val="2818897879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FR" sz="1400" dirty="0">
                          <a:solidFill>
                            <a:schemeClr val="bg1"/>
                          </a:solidFill>
                          <a:latin typeface="Raleway" pitchFamily="2" charset="77"/>
                        </a:rPr>
                        <a:t>Product Name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FR" sz="1400" dirty="0">
                          <a:solidFill>
                            <a:schemeClr val="bg1"/>
                          </a:solidFill>
                          <a:latin typeface="Raleway" pitchFamily="2" charset="77"/>
                        </a:rPr>
                        <a:t>Operating Range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FR" sz="1400" dirty="0">
                          <a:solidFill>
                            <a:schemeClr val="bg1"/>
                          </a:solidFill>
                          <a:latin typeface="Raleway" pitchFamily="2" charset="77"/>
                        </a:rPr>
                        <a:t>Angular Error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FR" sz="1400" dirty="0">
                          <a:solidFill>
                            <a:schemeClr val="bg1"/>
                          </a:solidFill>
                          <a:latin typeface="Raleway" pitchFamily="2" charset="77"/>
                        </a:rPr>
                        <a:t>Output Type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78296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FR" sz="1400" b="1" dirty="0">
                          <a:latin typeface="Raleway" pitchFamily="2" charset="77"/>
                        </a:rPr>
                        <a:t>CT310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FR" sz="1400" dirty="0">
                          <a:latin typeface="Raleway" pitchFamily="2" charset="77"/>
                        </a:rPr>
                        <a:t>25mT – 90mT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FR" sz="1400" dirty="0">
                          <a:latin typeface="Raleway" pitchFamily="2" charset="77"/>
                        </a:rPr>
                        <a:t>0.25</a:t>
                      </a:r>
                      <a:r>
                        <a:rPr lang="en-US" sz="1400" b="1" dirty="0">
                          <a:latin typeface="+mn-lt"/>
                          <a:cs typeface="Calibri" panose="020F0502020204030204" pitchFamily="34" charset="0"/>
                        </a:rPr>
                        <a:t>°</a:t>
                      </a:r>
                      <a:endParaRPr lang="en-FR" sz="1400" dirty="0">
                        <a:latin typeface="Raleway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FR" sz="1400" dirty="0">
                          <a:latin typeface="Raleway" pitchFamily="2" charset="77"/>
                        </a:rPr>
                        <a:t>Differential </a:t>
                      </a:r>
                    </a:p>
                    <a:p>
                      <a:pPr algn="ctr"/>
                      <a:r>
                        <a:rPr lang="en-FR" sz="1400" dirty="0">
                          <a:latin typeface="Raleway" pitchFamily="2" charset="77"/>
                        </a:rPr>
                        <a:t>SIN and COS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080387"/>
                  </a:ext>
                </a:extLst>
              </a:tr>
            </a:tbl>
          </a:graphicData>
        </a:graphic>
      </p:graphicFrame>
      <p:pic>
        <p:nvPicPr>
          <p:cNvPr id="34" name="Picture 4">
            <a:extLst>
              <a:ext uri="{FF2B5EF4-FFF2-40B4-BE49-F238E27FC236}">
                <a16:creationId xmlns:a16="http://schemas.microsoft.com/office/drawing/2014/main" id="{B4548495-6483-E4FD-8C0A-5BEFCBC65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99" y="3532428"/>
            <a:ext cx="2245573" cy="224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71BE0971-BF8F-A57F-BF46-150BE3D7C5F9}"/>
              </a:ext>
            </a:extLst>
          </p:cNvPr>
          <p:cNvGrpSpPr/>
          <p:nvPr/>
        </p:nvGrpSpPr>
        <p:grpSpPr>
          <a:xfrm>
            <a:off x="811326" y="1752526"/>
            <a:ext cx="1973140" cy="1725668"/>
            <a:chOff x="1159399" y="1761644"/>
            <a:chExt cx="1973140" cy="172566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96B8A6D-9E2A-1C84-AF4A-25FF3A1B301D}"/>
                </a:ext>
              </a:extLst>
            </p:cNvPr>
            <p:cNvSpPr/>
            <p:nvPr/>
          </p:nvSpPr>
          <p:spPr>
            <a:xfrm>
              <a:off x="1160522" y="2033540"/>
              <a:ext cx="1972017" cy="1453772"/>
            </a:xfrm>
            <a:prstGeom prst="rect">
              <a:avLst/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Angle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EE357D3-7988-4942-41AD-2407166229DA}"/>
                </a:ext>
              </a:extLst>
            </p:cNvPr>
            <p:cNvGrpSpPr/>
            <p:nvPr/>
          </p:nvGrpSpPr>
          <p:grpSpPr>
            <a:xfrm>
              <a:off x="1159399" y="1761644"/>
              <a:ext cx="621651" cy="706612"/>
              <a:chOff x="4661261" y="2509128"/>
              <a:chExt cx="621651" cy="706612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076D4E9-2DA6-CA76-3A7E-1AFCEF889D0D}"/>
                  </a:ext>
                </a:extLst>
              </p:cNvPr>
              <p:cNvSpPr/>
              <p:nvPr/>
            </p:nvSpPr>
            <p:spPr>
              <a:xfrm>
                <a:off x="4661261" y="2509128"/>
                <a:ext cx="621651" cy="616509"/>
              </a:xfrm>
              <a:prstGeom prst="rect">
                <a:avLst/>
              </a:prstGeom>
              <a:solidFill>
                <a:srgbClr val="E1424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60DD2061-BFC2-705B-F628-0D18A6C6B62D}"/>
                  </a:ext>
                </a:extLst>
              </p:cNvPr>
              <p:cNvGrpSpPr/>
              <p:nvPr/>
            </p:nvGrpSpPr>
            <p:grpSpPr>
              <a:xfrm>
                <a:off x="4717732" y="2599230"/>
                <a:ext cx="553320" cy="616510"/>
                <a:chOff x="4482561" y="2013856"/>
                <a:chExt cx="1362912" cy="1518558"/>
              </a:xfrm>
            </p:grpSpPr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6DCB651E-EA8F-EAAA-4BE0-683DDACCB6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84043" y="2383972"/>
                  <a:ext cx="761430" cy="594972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9A0E9A1E-76F8-1F3C-5651-52EDB66297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90433" y="2013856"/>
                  <a:ext cx="0" cy="979715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42" name="Arc 41">
                  <a:extLst>
                    <a:ext uri="{FF2B5EF4-FFF2-40B4-BE49-F238E27FC236}">
                      <a16:creationId xmlns:a16="http://schemas.microsoft.com/office/drawing/2014/main" id="{9A5A0AE6-8702-333B-66F7-991D9926C121}"/>
                    </a:ext>
                  </a:extLst>
                </p:cNvPr>
                <p:cNvSpPr/>
                <p:nvPr/>
              </p:nvSpPr>
              <p:spPr>
                <a:xfrm rot="20772025">
                  <a:off x="4482561" y="2280558"/>
                  <a:ext cx="1218412" cy="1251856"/>
                </a:xfrm>
                <a:prstGeom prst="arc">
                  <a:avLst/>
                </a:prstGeom>
                <a:noFill/>
                <a:ln w="254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5187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BA5DBA-FB18-C908-8418-9E2890D53CAB}"/>
              </a:ext>
            </a:extLst>
          </p:cNvPr>
          <p:cNvSpPr txBox="1"/>
          <p:nvPr/>
        </p:nvSpPr>
        <p:spPr>
          <a:xfrm>
            <a:off x="619918" y="2618510"/>
            <a:ext cx="5465762" cy="30798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</a:pPr>
            <a:r>
              <a:rPr lang="en-US" sz="2000" kern="1200" dirty="0">
                <a:solidFill>
                  <a:schemeClr val="tx1"/>
                </a:solidFill>
                <a:latin typeface="+mn-lt"/>
              </a:rPr>
              <a:t>Benefits of Allegro XtremeSense TMR:</a:t>
            </a:r>
          </a:p>
          <a:p>
            <a:pPr marL="228600" indent="-22860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  <a:buFont typeface="Wingdings" pitchFamily="2" charset="2"/>
              <a:buChar char="§"/>
            </a:pPr>
            <a:r>
              <a:rPr lang="en-US" sz="1400" kern="1200" dirty="0">
                <a:solidFill>
                  <a:schemeClr val="tx1"/>
                </a:solidFill>
                <a:latin typeface="+mn-lt"/>
              </a:rPr>
              <a:t>Angular error &lt; 0.25 is ideal for precision motor position</a:t>
            </a:r>
          </a:p>
          <a:p>
            <a:pPr marL="228600" indent="-22860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  <a:buFont typeface="Wingdings" pitchFamily="2" charset="2"/>
              <a:buChar char="§"/>
            </a:pPr>
            <a:r>
              <a:rPr lang="en-US" sz="1400" kern="1200" dirty="0">
                <a:solidFill>
                  <a:schemeClr val="tx1"/>
                </a:solidFill>
                <a:latin typeface="+mn-lt"/>
              </a:rPr>
              <a:t>Incremental plus absolute position</a:t>
            </a:r>
          </a:p>
          <a:p>
            <a:pPr marL="228600" indent="-22860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  <a:buFont typeface="Wingdings" pitchFamily="2" charset="2"/>
              <a:buChar char="§"/>
            </a:pPr>
            <a:r>
              <a:rPr lang="en-US" sz="1400" kern="1200" dirty="0">
                <a:solidFill>
                  <a:schemeClr val="tx1"/>
                </a:solidFill>
                <a:latin typeface="+mn-lt"/>
              </a:rPr>
              <a:t>Insensitive to airgap variations</a:t>
            </a:r>
          </a:p>
          <a:p>
            <a:pPr marL="228600" lvl="1" indent="-22860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80000"/>
              <a:buFont typeface="Wingdings" pitchFamily="2" charset="2"/>
              <a:buChar char="§"/>
            </a:pPr>
            <a:r>
              <a:rPr lang="en-US" sz="1400" kern="1200" dirty="0">
                <a:solidFill>
                  <a:schemeClr val="tx1"/>
                </a:solidFill>
                <a:latin typeface="+mn-lt"/>
              </a:rPr>
              <a:t>Differential Analog outputs</a:t>
            </a:r>
            <a:endParaRPr lang="en-US" sz="800" kern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E6F4EB-43C1-8ACD-01B3-015432BBE066}"/>
              </a:ext>
            </a:extLst>
          </p:cNvPr>
          <p:cNvSpPr txBox="1"/>
          <p:nvPr/>
        </p:nvSpPr>
        <p:spPr>
          <a:xfrm>
            <a:off x="609599" y="1513136"/>
            <a:ext cx="5486400" cy="642256"/>
          </a:xfrm>
          <a:prstGeom prst="rect">
            <a:avLst/>
          </a:prstGeom>
        </p:spPr>
        <p:txBody>
          <a:bodyPr spcFirstLastPara="1" vert="horz" wrap="square" lIns="91440" tIns="91425" rIns="91425" bIns="91425" rtlCol="0" anchor="t" anchorCtr="0">
            <a:normAutofit fontScale="92500" lnSpcReduction="10000"/>
          </a:bodyPr>
          <a:lstStyle/>
          <a:p>
            <a:pPr lvl="0" fontAlgn="auto" hangingPunct="1">
              <a:lnSpc>
                <a:spcPct val="90000"/>
              </a:lnSpc>
              <a:spcAft>
                <a:spcPts val="600"/>
              </a:spcAft>
              <a:buClr>
                <a:schemeClr val="lt1"/>
              </a:buClr>
              <a:buSzPts val="3600"/>
              <a:defRPr/>
            </a:pPr>
            <a:r>
              <a:rPr lang="en-US" sz="3200" b="1" kern="1200" dirty="0">
                <a:solidFill>
                  <a:schemeClr val="tx1"/>
                </a:solidFill>
                <a:latin typeface="+mj-lt"/>
              </a:rPr>
              <a:t>Industrial Motors</a:t>
            </a:r>
            <a:endParaRPr kumimoji="0" lang="en-US" sz="3200" b="1" kern="1200" normalizeH="0" noProof="0" dirty="0">
              <a:solidFill>
                <a:schemeClr val="tx1"/>
              </a:solidFill>
              <a:effectLst/>
              <a:uLnTx/>
              <a:latin typeface="+mj-lt"/>
            </a:endParaRP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649F9372-0058-36E3-3D28-64750CE311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013080"/>
            <a:ext cx="5486400" cy="313932"/>
          </a:xfrm>
        </p:spPr>
        <p:txBody>
          <a:bodyPr/>
          <a:lstStyle/>
          <a:p>
            <a:r>
              <a:rPr lang="en-US" dirty="0"/>
              <a:t>TMR ANGLE Sensors</a:t>
            </a:r>
          </a:p>
        </p:txBody>
      </p:sp>
      <p:sp>
        <p:nvSpPr>
          <p:cNvPr id="28" name="Footer Placeholder 8">
            <a:extLst>
              <a:ext uri="{FF2B5EF4-FFF2-40B4-BE49-F238E27FC236}">
                <a16:creationId xmlns:a16="http://schemas.microsoft.com/office/drawing/2014/main" id="{020CCF9B-C88C-801D-B612-80C03C2F6EC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390367" y="6410375"/>
            <a:ext cx="1411266" cy="22729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CONFIDENTIAL INFORMATION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C3725FB6-765E-8B37-6C4C-211BCC1FBA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599" y="6410375"/>
            <a:ext cx="4581168" cy="447625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Picture 10" descr="Engineer programming robot in robotics research facility">
            <a:extLst>
              <a:ext uri="{FF2B5EF4-FFF2-40B4-BE49-F238E27FC236}">
                <a16:creationId xmlns:a16="http://schemas.microsoft.com/office/drawing/2014/main" id="{7F0D49BF-20FC-8915-66FF-8DB012B70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922" y="1170046"/>
            <a:ext cx="2975591" cy="1983549"/>
          </a:xfrm>
          <a:prstGeom prst="rect">
            <a:avLst/>
          </a:prstGeom>
        </p:spPr>
      </p:pic>
      <p:pic>
        <p:nvPicPr>
          <p:cNvPr id="12" name="Picture 11" descr="Machine in a laboratory">
            <a:extLst>
              <a:ext uri="{FF2B5EF4-FFF2-40B4-BE49-F238E27FC236}">
                <a16:creationId xmlns:a16="http://schemas.microsoft.com/office/drawing/2014/main" id="{91DD53DC-CDBC-BA9B-979E-0AF0FF6B7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167" y="3208713"/>
            <a:ext cx="2975591" cy="198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7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55379-72ED-4691-F53D-B82E0F883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999" y="2514600"/>
            <a:ext cx="8151553" cy="1295400"/>
          </a:xfrm>
        </p:spPr>
        <p:txBody>
          <a:bodyPr/>
          <a:lstStyle/>
          <a:p>
            <a:r>
              <a:rPr lang="en-US" dirty="0"/>
              <a:t>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140055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906FE0-9F69-D0A4-46AE-8D8DB9BD9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2756"/>
            <a:ext cx="10972800" cy="764771"/>
          </a:xfrm>
        </p:spPr>
        <p:txBody>
          <a:bodyPr/>
          <a:lstStyle/>
          <a:p>
            <a:r>
              <a:rPr lang="en-US" dirty="0"/>
              <a:t>XtremeSense TMR: Product List</a:t>
            </a:r>
          </a:p>
        </p:txBody>
      </p:sp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991FB84D-0704-9601-638A-59091444463D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 rotWithShape="1">
          <a:blip r:embed="rId2"/>
          <a:srcRect b="31392"/>
          <a:stretch/>
        </p:blipFill>
        <p:spPr>
          <a:xfrm>
            <a:off x="609599" y="1058542"/>
            <a:ext cx="5417130" cy="4010985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9A3499-9363-BC88-266C-3DFD19F08A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278C15-128B-FCAB-A170-02B86378B0C5}"/>
              </a:ext>
            </a:extLst>
          </p:cNvPr>
          <p:cNvGrpSpPr/>
          <p:nvPr/>
        </p:nvGrpSpPr>
        <p:grpSpPr>
          <a:xfrm>
            <a:off x="6096000" y="1058542"/>
            <a:ext cx="5417488" cy="2101498"/>
            <a:chOff x="6095642" y="1082277"/>
            <a:chExt cx="5417488" cy="2101498"/>
          </a:xfrm>
        </p:grpSpPr>
        <p:pic>
          <p:nvPicPr>
            <p:cNvPr id="10" name="Content Placeholder 8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D778EBD3-E0AC-EAEF-0985-D02AFC3C0F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8000"/>
            <a:stretch/>
          </p:blipFill>
          <p:spPr>
            <a:xfrm>
              <a:off x="6095642" y="1312843"/>
              <a:ext cx="5417487" cy="1870932"/>
            </a:xfrm>
            <a:prstGeom prst="rect">
              <a:avLst/>
            </a:prstGeom>
            <a:noFill/>
          </p:spPr>
        </p:pic>
        <p:pic>
          <p:nvPicPr>
            <p:cNvPr id="11" name="Content Placeholder 8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4AB80388-E64D-0454-E4E0-1875A0DA82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6056"/>
            <a:stretch/>
          </p:blipFill>
          <p:spPr>
            <a:xfrm>
              <a:off x="6096000" y="1082277"/>
              <a:ext cx="5417130" cy="23056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9164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2DED3-FA9A-8D73-C574-4A51DBE8E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XtremeSense</a:t>
            </a:r>
            <a:r>
              <a:rPr lang="en-US" baseline="30000" dirty="0"/>
              <a:t>®</a:t>
            </a:r>
            <a:r>
              <a:rPr lang="en-US" dirty="0"/>
              <a:t> TMR Sensors: Automotive Grade-1 Qualified</a:t>
            </a:r>
            <a:endParaRPr lang="en-FR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EC6EC99-066B-1A26-4664-CD672D9B90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FR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69C8862-8CB3-A296-2541-6A17F9DFB9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726722"/>
              </p:ext>
            </p:extLst>
          </p:nvPr>
        </p:nvGraphicFramePr>
        <p:xfrm>
          <a:off x="2438400" y="1524000"/>
          <a:ext cx="4644572" cy="1656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22284411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749282336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51701039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933600930"/>
                    </a:ext>
                  </a:extLst>
                </a:gridCol>
              </a:tblGrid>
              <a:tr h="828000">
                <a:tc>
                  <a:txBody>
                    <a:bodyPr/>
                    <a:lstStyle/>
                    <a:p>
                      <a:pPr algn="ctr"/>
                      <a:r>
                        <a:rPr lang="en-FR"/>
                        <a:t>Integrated Current Sensor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FR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FR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FR" sz="120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2569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FR" b="1">
                          <a:solidFill>
                            <a:schemeClr val="bg1"/>
                          </a:solidFill>
                        </a:rPr>
                        <a:t>PN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FR" b="1">
                          <a:solidFill>
                            <a:schemeClr val="bg1"/>
                          </a:solidFill>
                          <a:latin typeface="+mn-lt"/>
                        </a:rPr>
                        <a:t>CT41x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FR" b="1">
                          <a:solidFill>
                            <a:schemeClr val="bg1"/>
                          </a:solidFill>
                          <a:latin typeface="+mn-lt"/>
                        </a:rPr>
                        <a:t>CT42x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200" b="1">
                          <a:solidFill>
                            <a:schemeClr val="bg1"/>
                          </a:solidFill>
                          <a:latin typeface="+mn-lt"/>
                        </a:rPr>
                        <a:t>CT43x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051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FR"/>
                        <a:t>AEC-Q100 Grade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400" dirty="0">
                          <a:solidFill>
                            <a:srgbClr val="00B050"/>
                          </a:solidFill>
                        </a:rPr>
                        <a:t>✔️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400" dirty="0">
                          <a:solidFill>
                            <a:srgbClr val="00B050"/>
                          </a:solidFill>
                        </a:rPr>
                        <a:t>✔️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400" dirty="0">
                          <a:solidFill>
                            <a:srgbClr val="00B050"/>
                          </a:solidFill>
                        </a:rPr>
                        <a:t>✔️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896726"/>
                  </a:ext>
                </a:extLst>
              </a:tr>
            </a:tbl>
          </a:graphicData>
        </a:graphic>
      </p:graphicFrame>
      <p:pic>
        <p:nvPicPr>
          <p:cNvPr id="10" name="Picture 9" descr="A close-up of a black computer chip&#10;&#10;Description automatically generated with low confidence">
            <a:extLst>
              <a:ext uri="{FF2B5EF4-FFF2-40B4-BE49-F238E27FC236}">
                <a16:creationId xmlns:a16="http://schemas.microsoft.com/office/drawing/2014/main" id="{4D8611DD-72EC-D383-31DD-3CA76BC8F9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0428" y="1679356"/>
            <a:ext cx="609474" cy="595092"/>
          </a:xfrm>
          <a:prstGeom prst="rect">
            <a:avLst/>
          </a:prstGeom>
        </p:spPr>
      </p:pic>
      <p:pic>
        <p:nvPicPr>
          <p:cNvPr id="11" name="Picture 10" descr="A close-up of a black computer chip&#10;&#10;Description automatically generated with low confidence">
            <a:extLst>
              <a:ext uri="{FF2B5EF4-FFF2-40B4-BE49-F238E27FC236}">
                <a16:creationId xmlns:a16="http://schemas.microsoft.com/office/drawing/2014/main" id="{2F6F72A6-A8C8-D4FC-CDFD-F23BC99143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949" y="1645438"/>
            <a:ext cx="607677" cy="595092"/>
          </a:xfrm>
          <a:prstGeom prst="rect">
            <a:avLst/>
          </a:prstGeom>
        </p:spPr>
      </p:pic>
      <p:pic>
        <p:nvPicPr>
          <p:cNvPr id="12" name="Picture 11" descr="A picture containing text, font, design, circuit&#10;&#10;Description automatically generated">
            <a:extLst>
              <a:ext uri="{FF2B5EF4-FFF2-40B4-BE49-F238E27FC236}">
                <a16:creationId xmlns:a16="http://schemas.microsoft.com/office/drawing/2014/main" id="{C1AFD0AF-DB7E-9250-B4F3-B181890456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2305" y="1524000"/>
            <a:ext cx="900000" cy="814793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5BBD42B1-5D40-4678-8C65-E880F81E9863}"/>
              </a:ext>
            </a:extLst>
          </p:cNvPr>
          <p:cNvGraphicFramePr>
            <a:graphicFrameLocks noGrp="1"/>
          </p:cNvGraphicFramePr>
          <p:nvPr/>
        </p:nvGraphicFramePr>
        <p:xfrm>
          <a:off x="2438400" y="3677961"/>
          <a:ext cx="2322286" cy="16550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22284411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4123157410"/>
                    </a:ext>
                  </a:extLst>
                </a:gridCol>
              </a:tblGrid>
              <a:tr h="828000">
                <a:tc>
                  <a:txBody>
                    <a:bodyPr/>
                    <a:lstStyle/>
                    <a:p>
                      <a:pPr algn="ctr"/>
                      <a:r>
                        <a:rPr lang="en-FR"/>
                        <a:t>Angle Sensor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FR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62371"/>
                  </a:ext>
                </a:extLst>
              </a:tr>
              <a:tr h="369893">
                <a:tc>
                  <a:txBody>
                    <a:bodyPr/>
                    <a:lstStyle/>
                    <a:p>
                      <a:pPr algn="ctr"/>
                      <a:r>
                        <a:rPr lang="en-FR" b="1">
                          <a:solidFill>
                            <a:schemeClr val="bg1"/>
                          </a:solidFill>
                        </a:rPr>
                        <a:t>PN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2286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2743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3200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3657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FR">
                          <a:latin typeface="+mn-lt"/>
                        </a:rPr>
                        <a:t>CT310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051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FR"/>
                        <a:t>AEC-Q100 Grade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400">
                          <a:solidFill>
                            <a:srgbClr val="00B050"/>
                          </a:solidFill>
                        </a:rPr>
                        <a:t>✔️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896726"/>
                  </a:ext>
                </a:extLst>
              </a:tr>
            </a:tbl>
          </a:graphicData>
        </a:graphic>
      </p:graphicFrame>
      <p:pic>
        <p:nvPicPr>
          <p:cNvPr id="23" name="Picture 22" descr="A close-up of a black chip&#10;&#10;Description automatically generated">
            <a:extLst>
              <a:ext uri="{FF2B5EF4-FFF2-40B4-BE49-F238E27FC236}">
                <a16:creationId xmlns:a16="http://schemas.microsoft.com/office/drawing/2014/main" id="{A54E646D-4CF9-86E3-1091-6DF10603C2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3756468"/>
            <a:ext cx="900259" cy="67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3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EA9C491F-0F67-70B7-9275-AFFB0DEA35C2}"/>
              </a:ext>
            </a:extLst>
          </p:cNvPr>
          <p:cNvGrpSpPr/>
          <p:nvPr/>
        </p:nvGrpSpPr>
        <p:grpSpPr>
          <a:xfrm>
            <a:off x="736761" y="1426963"/>
            <a:ext cx="1330563" cy="1160997"/>
            <a:chOff x="725006" y="1520562"/>
            <a:chExt cx="1330563" cy="116099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CBFB1CA-C408-8020-74AB-80909AA2ED51}"/>
                </a:ext>
              </a:extLst>
            </p:cNvPr>
            <p:cNvGrpSpPr/>
            <p:nvPr/>
          </p:nvGrpSpPr>
          <p:grpSpPr>
            <a:xfrm>
              <a:off x="725006" y="1520562"/>
              <a:ext cx="1330563" cy="1160997"/>
              <a:chOff x="725006" y="1633213"/>
              <a:chExt cx="1330563" cy="1160997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8DD465A3-7770-0CA0-104B-78393257F567}"/>
                  </a:ext>
                </a:extLst>
              </p:cNvPr>
              <p:cNvSpPr/>
              <p:nvPr/>
            </p:nvSpPr>
            <p:spPr>
              <a:xfrm>
                <a:off x="950628" y="1633213"/>
                <a:ext cx="807309" cy="807309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137160" rIns="45719" bIns="45719" numCol="1" spcCol="38100" rtlCol="0" anchor="ctr">
                <a:no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Rectangle 343">
                <a:extLst>
                  <a:ext uri="{FF2B5EF4-FFF2-40B4-BE49-F238E27FC236}">
                    <a16:creationId xmlns:a16="http://schemas.microsoft.com/office/drawing/2014/main" id="{6CD5F2F6-9AA5-9004-CF99-CDC815E3BA2E}"/>
                  </a:ext>
                </a:extLst>
              </p:cNvPr>
              <p:cNvSpPr/>
              <p:nvPr/>
            </p:nvSpPr>
            <p:spPr bwMode="gray">
              <a:xfrm>
                <a:off x="725006" y="2429240"/>
                <a:ext cx="1330563" cy="364970"/>
              </a:xfrm>
              <a:prstGeom prst="rect">
                <a:avLst/>
              </a:prstGeom>
              <a:noFill/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137160" rIns="0" bIns="0" rtlCol="0" anchor="t" anchorCtr="0"/>
              <a:lstStyle/>
              <a:p>
                <a:pPr marL="0" marR="0" lvl="0" indent="0" algn="ctr" defTabSz="91440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sz="14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Current Sensors</a:t>
                </a:r>
              </a:p>
            </p:txBody>
          </p:sp>
        </p:grpSp>
        <p:pic>
          <p:nvPicPr>
            <p:cNvPr id="353" name="Picture 352">
              <a:extLst>
                <a:ext uri="{FF2B5EF4-FFF2-40B4-BE49-F238E27FC236}">
                  <a16:creationId xmlns:a16="http://schemas.microsoft.com/office/drawing/2014/main" id="{18E8044B-46B2-D60B-5EE9-FD4610125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1352" y="1650928"/>
              <a:ext cx="649370" cy="584433"/>
            </a:xfrm>
            <a:prstGeom prst="ellipse">
              <a:avLst/>
            </a:prstGeom>
          </p:spPr>
        </p:pic>
      </p:grpSp>
      <p:pic>
        <p:nvPicPr>
          <p:cNvPr id="356" name="Picture 355">
            <a:extLst>
              <a:ext uri="{FF2B5EF4-FFF2-40B4-BE49-F238E27FC236}">
                <a16:creationId xmlns:a16="http://schemas.microsoft.com/office/drawing/2014/main" id="{0BA11DBC-6BCA-DBE4-8F1F-4B0D1BF7E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963" y="4086059"/>
            <a:ext cx="514638" cy="513960"/>
          </a:xfrm>
          <a:prstGeom prst="rect">
            <a:avLst/>
          </a:prstGeom>
          <a:effectLst/>
        </p:spPr>
      </p:pic>
      <p:pic>
        <p:nvPicPr>
          <p:cNvPr id="358" name="Picture 357">
            <a:extLst>
              <a:ext uri="{FF2B5EF4-FFF2-40B4-BE49-F238E27FC236}">
                <a16:creationId xmlns:a16="http://schemas.microsoft.com/office/drawing/2014/main" id="{567D7853-6C76-8737-00CA-DA6C3569D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756" y="3040110"/>
            <a:ext cx="531053" cy="5303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AD6E80-A3BC-6F94-2D9F-6DBFBA9D6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287000" cy="914400"/>
          </a:xfrm>
        </p:spPr>
        <p:txBody>
          <a:bodyPr>
            <a:normAutofit/>
          </a:bodyPr>
          <a:lstStyle/>
          <a:p>
            <a:r>
              <a:rPr lang="en-US" dirty="0"/>
              <a:t>XtemeSense TMR Sensors and Target Applications </a:t>
            </a:r>
            <a:endParaRPr lang="en-US" b="0" dirty="0"/>
          </a:p>
        </p:txBody>
      </p:sp>
      <p:graphicFrame>
        <p:nvGraphicFramePr>
          <p:cNvPr id="99" name="Table 98">
            <a:extLst>
              <a:ext uri="{FF2B5EF4-FFF2-40B4-BE49-F238E27FC236}">
                <a16:creationId xmlns:a16="http://schemas.microsoft.com/office/drawing/2014/main" id="{4A6EFAA9-495F-A76B-0DD5-5C780249CF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214690"/>
              </p:ext>
            </p:extLst>
          </p:nvPr>
        </p:nvGraphicFramePr>
        <p:xfrm>
          <a:off x="2465741" y="1869462"/>
          <a:ext cx="9305075" cy="3688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3822">
                  <a:extLst>
                    <a:ext uri="{9D8B030D-6E8A-4147-A177-3AD203B41FA5}">
                      <a16:colId xmlns:a16="http://schemas.microsoft.com/office/drawing/2014/main" val="3390189470"/>
                    </a:ext>
                  </a:extLst>
                </a:gridCol>
                <a:gridCol w="1005740">
                  <a:extLst>
                    <a:ext uri="{9D8B030D-6E8A-4147-A177-3AD203B41FA5}">
                      <a16:colId xmlns:a16="http://schemas.microsoft.com/office/drawing/2014/main" val="3557915015"/>
                    </a:ext>
                  </a:extLst>
                </a:gridCol>
                <a:gridCol w="1005740">
                  <a:extLst>
                    <a:ext uri="{9D8B030D-6E8A-4147-A177-3AD203B41FA5}">
                      <a16:colId xmlns:a16="http://schemas.microsoft.com/office/drawing/2014/main" val="1520571549"/>
                    </a:ext>
                  </a:extLst>
                </a:gridCol>
                <a:gridCol w="5799773">
                  <a:extLst>
                    <a:ext uri="{9D8B030D-6E8A-4147-A177-3AD203B41FA5}">
                      <a16:colId xmlns:a16="http://schemas.microsoft.com/office/drawing/2014/main" val="2906422896"/>
                    </a:ext>
                  </a:extLst>
                </a:gridCol>
              </a:tblGrid>
              <a:tr h="259574"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spc="300">
                          <a:solidFill>
                            <a:schemeClr val="bg1"/>
                          </a:solidFill>
                          <a:latin typeface="Tenorite" pitchFamily="2" charset="0"/>
                        </a:rPr>
                        <a:t>SENSOR</a:t>
                      </a:r>
                      <a:endParaRPr kumimoji="0" lang="en-US" sz="1100" b="1" i="0" u="none" strike="noStrike" kern="0" cap="none" spc="30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enorite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8264"/>
                        </a:solidFill>
                        <a:effectLst/>
                        <a:uLnTx/>
                        <a:uFillTx/>
                        <a:latin typeface="Tenorite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0" cap="none" spc="300" normalizeH="0" baseline="0" noProof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Tenorite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72441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Current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Position </a:t>
                      </a: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Application/Use case</a:t>
                      </a: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4099633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</a:rPr>
                        <a:t>xEV Powertrain</a:t>
                      </a:r>
                    </a:p>
                  </a:txBody>
                  <a:tcPr marL="0" marR="1828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8264"/>
                          </a:solidFill>
                          <a:effectLst/>
                          <a:uLnTx/>
                          <a:uFillTx/>
                          <a:latin typeface="Tenorite"/>
                          <a:ea typeface="+mn-ea"/>
                          <a:cs typeface="+mn-cs"/>
                          <a:sym typeface="Arial"/>
                        </a:rPr>
                        <a:t>◉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82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◉</a:t>
                      </a:r>
                      <a:endPara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8264"/>
                        </a:solidFill>
                        <a:effectLst/>
                        <a:uLnTx/>
                        <a:uFillTx/>
                        <a:latin typeface="Tenorite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enorite"/>
                          <a:ea typeface="+mn-ea"/>
                          <a:cs typeface="+mn-cs"/>
                          <a:sym typeface="Arial"/>
                        </a:rPr>
                        <a:t>Current for OBC, DC-DC, Inverter, &amp; PDU power conversion and </a:t>
                      </a:r>
                      <a:r>
                        <a:rPr kumimoji="0" lang="en-US" sz="1200" b="0" i="0" u="none" strike="noStrike" kern="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enorite"/>
                          <a:ea typeface="+mn-ea"/>
                          <a:cs typeface="+mn-cs"/>
                          <a:sym typeface="Arial"/>
                        </a:rPr>
                        <a:t>SiC</a:t>
                      </a: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enorite"/>
                          <a:ea typeface="+mn-ea"/>
                          <a:cs typeface="+mn-cs"/>
                          <a:sym typeface="Arial"/>
                        </a:rPr>
                        <a:t>/</a:t>
                      </a:r>
                      <a:r>
                        <a:rPr kumimoji="0" lang="en-US" sz="1200" b="0" i="0" u="none" strike="noStrike" kern="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enorite"/>
                          <a:ea typeface="+mn-ea"/>
                          <a:cs typeface="+mn-cs"/>
                          <a:sym typeface="Arial"/>
                        </a:rPr>
                        <a:t>GaN</a:t>
                      </a: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enorite"/>
                          <a:ea typeface="+mn-ea"/>
                          <a:cs typeface="+mn-cs"/>
                          <a:sym typeface="Arial"/>
                        </a:rPr>
                        <a:t> protection</a:t>
                      </a:r>
                      <a:b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enorite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enorite"/>
                          <a:ea typeface="+mn-ea"/>
                          <a:cs typeface="+mn-cs"/>
                          <a:sym typeface="Arial"/>
                        </a:rPr>
                        <a:t>Position for motor position and battery disconnect unit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5231703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</a:rPr>
                        <a:t>ADAS</a:t>
                      </a:r>
                    </a:p>
                  </a:txBody>
                  <a:tcPr marL="0" marR="1828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8264"/>
                          </a:solidFill>
                          <a:effectLst/>
                          <a:uLnTx/>
                          <a:uFillTx/>
                          <a:latin typeface="Tenorite"/>
                          <a:ea typeface="+mn-ea"/>
                          <a:cs typeface="+mn-cs"/>
                          <a:sym typeface="Arial"/>
                        </a:rPr>
                        <a:t>◉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8264"/>
                          </a:solidFill>
                          <a:effectLst/>
                          <a:uLnTx/>
                          <a:uFillTx/>
                          <a:latin typeface="Tenorite"/>
                          <a:ea typeface="+mn-ea"/>
                          <a:cs typeface="+mn-cs"/>
                          <a:sym typeface="Arial"/>
                        </a:rPr>
                        <a:t>◉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enorite"/>
                          <a:ea typeface="+mn-ea"/>
                          <a:cs typeface="+mn-cs"/>
                          <a:sym typeface="Arial"/>
                        </a:rPr>
                        <a:t>Current for in-phase current sensing in EPS and EMB motors</a:t>
                      </a:r>
                      <a:b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enorite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enorite"/>
                          <a:ea typeface="+mn-ea"/>
                          <a:cs typeface="+mn-cs"/>
                          <a:sym typeface="Arial"/>
                        </a:rPr>
                        <a:t>Position sensor for motor position, pedal and low power system wake up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3181460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Body Electronics</a:t>
                      </a:r>
                    </a:p>
                  </a:txBody>
                  <a:tcPr marL="0" marR="1828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8264"/>
                        </a:solidFill>
                        <a:effectLst/>
                        <a:uLnTx/>
                        <a:uFillTx/>
                        <a:latin typeface="Tenorite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82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◉</a:t>
                      </a:r>
                      <a:endPara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8264"/>
                        </a:solidFill>
                        <a:effectLst/>
                        <a:uLnTx/>
                        <a:uFillTx/>
                        <a:latin typeface="Tenorite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enorite"/>
                          <a:ea typeface="+mn-ea"/>
                          <a:cs typeface="+mn-cs"/>
                          <a:sym typeface="Arial"/>
                        </a:rPr>
                        <a:t>Position for in-cabin motors, user interface, infotainment and HVAC systems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623921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</a:rPr>
                        <a:t>Clean Energy</a:t>
                      </a:r>
                    </a:p>
                  </a:txBody>
                  <a:tcPr marL="0" marR="1828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8264"/>
                          </a:solidFill>
                          <a:effectLst/>
                          <a:uLnTx/>
                          <a:uFillTx/>
                          <a:latin typeface="Tenorite"/>
                          <a:ea typeface="+mn-ea"/>
                          <a:cs typeface="+mn-cs"/>
                          <a:sym typeface="Arial"/>
                        </a:rPr>
                        <a:t>◉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8264"/>
                          </a:solidFill>
                          <a:effectLst/>
                          <a:uLnTx/>
                          <a:uFillTx/>
                          <a:latin typeface="Tenorite"/>
                          <a:ea typeface="+mn-ea"/>
                          <a:cs typeface="+mn-cs"/>
                          <a:sym typeface="Arial"/>
                        </a:rPr>
                        <a:t>◉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enorite"/>
                          <a:ea typeface="+mn-ea"/>
                          <a:cs typeface="+mn-cs"/>
                          <a:sym typeface="Arial"/>
                        </a:rPr>
                        <a:t>Current for power conversion in solar, EV charging, and Energy Storage</a:t>
                      </a:r>
                      <a:b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enorite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enorite"/>
                          <a:ea typeface="+mn-ea"/>
                          <a:cs typeface="+mn-cs"/>
                          <a:sym typeface="Arial"/>
                        </a:rPr>
                        <a:t>Position for EV plug and solar tracker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0748649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</a:rPr>
                        <a:t>Data Centers</a:t>
                      </a:r>
                    </a:p>
                  </a:txBody>
                  <a:tcPr marL="0" marR="1828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8264"/>
                          </a:solidFill>
                          <a:effectLst/>
                          <a:uLnTx/>
                          <a:uFillTx/>
                          <a:latin typeface="Tenorite"/>
                          <a:ea typeface="+mn-ea"/>
                          <a:cs typeface="+mn-cs"/>
                          <a:sym typeface="Arial"/>
                        </a:rPr>
                        <a:t>◉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8264"/>
                        </a:solidFill>
                        <a:effectLst/>
                        <a:uLnTx/>
                        <a:uFillTx/>
                        <a:latin typeface="Tenorite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enorite"/>
                          <a:ea typeface="+mn-ea"/>
                          <a:cs typeface="+mn-cs"/>
                          <a:sym typeface="Arial"/>
                        </a:rPr>
                        <a:t>Current for </a:t>
                      </a: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power conversion and </a:t>
                      </a: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enorite"/>
                          <a:ea typeface="+mn-ea"/>
                          <a:cs typeface="+mn-cs"/>
                          <a:sym typeface="Arial"/>
                        </a:rPr>
                        <a:t>protection in power supply units and server motherboards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0819324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</a:rPr>
                        <a:t>Industrial</a:t>
                      </a:r>
                    </a:p>
                  </a:txBody>
                  <a:tcPr marL="0" marR="1828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8264"/>
                          </a:solidFill>
                          <a:effectLst/>
                          <a:uLnTx/>
                          <a:uFillTx/>
                          <a:latin typeface="Tenorite"/>
                          <a:ea typeface="+mn-ea"/>
                          <a:cs typeface="+mn-cs"/>
                          <a:sym typeface="Arial"/>
                        </a:rPr>
                        <a:t>◉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8264"/>
                          </a:solidFill>
                          <a:effectLst/>
                          <a:uLnTx/>
                          <a:uFillTx/>
                          <a:latin typeface="Tenorite"/>
                          <a:ea typeface="+mn-ea"/>
                          <a:cs typeface="+mn-cs"/>
                          <a:sym typeface="Arial"/>
                        </a:rPr>
                        <a:t>◉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enorite"/>
                          <a:ea typeface="+mn-ea"/>
                          <a:cs typeface="+mn-cs"/>
                          <a:sym typeface="Arial"/>
                        </a:rPr>
                        <a:t>Current for </a:t>
                      </a: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in-phase current sensing in VFDs, Servo Drives, and E-Bikes</a:t>
                      </a: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enorite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enorite"/>
                          <a:ea typeface="+mn-ea"/>
                          <a:cs typeface="+mn-cs"/>
                          <a:sym typeface="Arial"/>
                        </a:rPr>
                        <a:t>Position sensors for motor commutation and motor position sensing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0401047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</a:rPr>
                        <a:t>Consumer</a:t>
                      </a:r>
                    </a:p>
                  </a:txBody>
                  <a:tcPr marL="0" marR="1828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8264"/>
                          </a:solidFill>
                          <a:effectLst/>
                          <a:uLnTx/>
                          <a:uFillTx/>
                          <a:latin typeface="Tenorite"/>
                          <a:ea typeface="+mn-ea"/>
                          <a:cs typeface="+mn-cs"/>
                          <a:sym typeface="Arial"/>
                        </a:rPr>
                        <a:t>◉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8264"/>
                          </a:solidFill>
                          <a:effectLst/>
                          <a:uLnTx/>
                          <a:uFillTx/>
                          <a:latin typeface="Tenorite"/>
                          <a:ea typeface="+mn-ea"/>
                          <a:cs typeface="+mn-cs"/>
                          <a:sym typeface="Arial"/>
                        </a:rPr>
                        <a:t>◉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enorite"/>
                          <a:ea typeface="+mn-ea"/>
                          <a:cs typeface="+mn-cs"/>
                          <a:sym typeface="Arial"/>
                        </a:rPr>
                        <a:t>Current sensor for fault monitoring and protection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enorite"/>
                          <a:ea typeface="+mn-ea"/>
                          <a:cs typeface="+mn-cs"/>
                          <a:sym typeface="Arial"/>
                        </a:rPr>
                        <a:t>Very low power position sensor for battery operated personal, medical, gaming etc.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4187403"/>
                  </a:ext>
                </a:extLst>
              </a:tr>
            </a:tbl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15EFF8FB-BD5A-C16E-CB51-6CFDF277CFAD}"/>
              </a:ext>
            </a:extLst>
          </p:cNvPr>
          <p:cNvGrpSpPr/>
          <p:nvPr/>
        </p:nvGrpSpPr>
        <p:grpSpPr>
          <a:xfrm>
            <a:off x="664747" y="5202914"/>
            <a:ext cx="1402580" cy="1236090"/>
            <a:chOff x="652992" y="5110773"/>
            <a:chExt cx="1402580" cy="123609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22EC9CA-6F42-3C73-1BC8-79450DA19FAF}"/>
                </a:ext>
              </a:extLst>
            </p:cNvPr>
            <p:cNvGrpSpPr/>
            <p:nvPr/>
          </p:nvGrpSpPr>
          <p:grpSpPr>
            <a:xfrm>
              <a:off x="652992" y="5207686"/>
              <a:ext cx="1402580" cy="1139177"/>
              <a:chOff x="652992" y="5207686"/>
              <a:chExt cx="1402580" cy="1139177"/>
            </a:xfrm>
          </p:grpSpPr>
          <p:sp>
            <p:nvSpPr>
              <p:cNvPr id="342" name="Rectangle 341">
                <a:extLst>
                  <a:ext uri="{FF2B5EF4-FFF2-40B4-BE49-F238E27FC236}">
                    <a16:creationId xmlns:a16="http://schemas.microsoft.com/office/drawing/2014/main" id="{2124DA2B-C6C3-66E1-C2E0-7AD468504D2A}"/>
                  </a:ext>
                </a:extLst>
              </p:cNvPr>
              <p:cNvSpPr/>
              <p:nvPr/>
            </p:nvSpPr>
            <p:spPr bwMode="gray">
              <a:xfrm>
                <a:off x="652992" y="6015072"/>
                <a:ext cx="1402580" cy="331791"/>
              </a:xfrm>
              <a:prstGeom prst="rect">
                <a:avLst/>
              </a:prstGeom>
              <a:noFill/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137160" rIns="0" bIns="0" rtlCol="0" anchor="t" anchorCtr="0"/>
              <a:lstStyle/>
              <a:p>
                <a:pPr marL="0" marR="0" lvl="0" indent="0" algn="ctr" defTabSz="91440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sz="140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Angle Sensors</a:t>
                </a: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C8497DD-AC1F-D84C-A9D7-50D73E3F6B31}"/>
                  </a:ext>
                </a:extLst>
              </p:cNvPr>
              <p:cNvSpPr/>
              <p:nvPr/>
            </p:nvSpPr>
            <p:spPr>
              <a:xfrm>
                <a:off x="950628" y="5207686"/>
                <a:ext cx="807309" cy="807309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137160" rIns="45719" bIns="45719" numCol="1" spcCol="38100" rtlCol="0" anchor="ctr">
                <a:no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48C32E7-7B62-EB58-106B-482D73261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7410" y="5110773"/>
              <a:ext cx="807308" cy="806243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AE418D3-E0F0-E674-4688-21BC8EECF355}"/>
              </a:ext>
            </a:extLst>
          </p:cNvPr>
          <p:cNvGrpSpPr/>
          <p:nvPr/>
        </p:nvGrpSpPr>
        <p:grpSpPr>
          <a:xfrm>
            <a:off x="787594" y="4017815"/>
            <a:ext cx="1207715" cy="1185099"/>
            <a:chOff x="775839" y="4014274"/>
            <a:chExt cx="1207715" cy="118509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588BE0C-AC17-9864-16D5-7837ACFBB4A4}"/>
                </a:ext>
              </a:extLst>
            </p:cNvPr>
            <p:cNvGrpSpPr/>
            <p:nvPr/>
          </p:nvGrpSpPr>
          <p:grpSpPr>
            <a:xfrm>
              <a:off x="775839" y="4033513"/>
              <a:ext cx="1207715" cy="1165860"/>
              <a:chOff x="775839" y="4033513"/>
              <a:chExt cx="1207715" cy="1165860"/>
            </a:xfrm>
          </p:grpSpPr>
          <p:sp>
            <p:nvSpPr>
              <p:cNvPr id="341" name="Rectangle 340">
                <a:extLst>
                  <a:ext uri="{FF2B5EF4-FFF2-40B4-BE49-F238E27FC236}">
                    <a16:creationId xmlns:a16="http://schemas.microsoft.com/office/drawing/2014/main" id="{06CA15DC-31F9-EB29-4431-D0352C22D59B}"/>
                  </a:ext>
                </a:extLst>
              </p:cNvPr>
              <p:cNvSpPr/>
              <p:nvPr/>
            </p:nvSpPr>
            <p:spPr bwMode="gray">
              <a:xfrm>
                <a:off x="775839" y="4834403"/>
                <a:ext cx="1207715" cy="364970"/>
              </a:xfrm>
              <a:prstGeom prst="rect">
                <a:avLst/>
              </a:prstGeom>
              <a:noFill/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137160" rIns="0" bIns="0" rtlCol="0" anchor="t" anchorCtr="0"/>
              <a:lstStyle/>
              <a:p>
                <a:pPr marL="0" marR="0" lvl="0" indent="0" algn="ctr" defTabSz="91440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sz="14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Linear Sensors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4D8D6871-DD32-D00B-B5B8-8D22B3524A82}"/>
                  </a:ext>
                </a:extLst>
              </p:cNvPr>
              <p:cNvSpPr/>
              <p:nvPr/>
            </p:nvSpPr>
            <p:spPr>
              <a:xfrm>
                <a:off x="950628" y="4033513"/>
                <a:ext cx="807309" cy="807309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137160" rIns="45719" bIns="45719" numCol="1" spcCol="38100" rtlCol="0" anchor="ctr">
                <a:no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287822A-2306-AE5C-0B27-F661F6E48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8749" y="4014274"/>
              <a:ext cx="711063" cy="710126"/>
            </a:xfrm>
            <a:prstGeom prst="rect">
              <a:avLst/>
            </a:prstGeom>
            <a:effectLst/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30D723A-A832-6487-E409-2AECEA123866}"/>
              </a:ext>
            </a:extLst>
          </p:cNvPr>
          <p:cNvGrpSpPr/>
          <p:nvPr/>
        </p:nvGrpSpPr>
        <p:grpSpPr>
          <a:xfrm>
            <a:off x="822060" y="2735496"/>
            <a:ext cx="1087955" cy="1131535"/>
            <a:chOff x="810305" y="2913373"/>
            <a:chExt cx="1087955" cy="113153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B6F4873-8453-289E-C057-C46562EE2AF4}"/>
                </a:ext>
              </a:extLst>
            </p:cNvPr>
            <p:cNvGrpSpPr/>
            <p:nvPr/>
          </p:nvGrpSpPr>
          <p:grpSpPr>
            <a:xfrm>
              <a:off x="810305" y="2921686"/>
              <a:ext cx="1087955" cy="1123222"/>
              <a:chOff x="810305" y="2921686"/>
              <a:chExt cx="1087955" cy="1123222"/>
            </a:xfrm>
          </p:grpSpPr>
          <p:sp>
            <p:nvSpPr>
              <p:cNvPr id="343" name="Rectangle 342">
                <a:extLst>
                  <a:ext uri="{FF2B5EF4-FFF2-40B4-BE49-F238E27FC236}">
                    <a16:creationId xmlns:a16="http://schemas.microsoft.com/office/drawing/2014/main" id="{C1F4161B-0A4A-5242-7A32-8C172B5B3309}"/>
                  </a:ext>
                </a:extLst>
              </p:cNvPr>
              <p:cNvSpPr/>
              <p:nvPr/>
            </p:nvSpPr>
            <p:spPr bwMode="gray">
              <a:xfrm>
                <a:off x="810305" y="3713117"/>
                <a:ext cx="1087955" cy="331791"/>
              </a:xfrm>
              <a:prstGeom prst="rect">
                <a:avLst/>
              </a:prstGeom>
              <a:noFill/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137160" rIns="0" bIns="0" rtlCol="0" anchor="t" anchorCtr="0"/>
              <a:lstStyle/>
              <a:p>
                <a:pPr marL="0" marR="0" lvl="0" indent="0" algn="ctr" defTabSz="91440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sz="140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Switch Latch</a:t>
                </a: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334B2F4-5F46-98C7-DF3C-1E639929AEAD}"/>
                  </a:ext>
                </a:extLst>
              </p:cNvPr>
              <p:cNvSpPr/>
              <p:nvPr/>
            </p:nvSpPr>
            <p:spPr>
              <a:xfrm>
                <a:off x="950628" y="2921686"/>
                <a:ext cx="807309" cy="807309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137160" rIns="45719" bIns="45719" numCol="1" spcCol="38100" rtlCol="0" anchor="ctr">
                <a:no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172944C-8C21-9746-FC8A-98FD75C89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7410" y="2913373"/>
              <a:ext cx="733743" cy="732774"/>
            </a:xfrm>
            <a:prstGeom prst="rect">
              <a:avLst/>
            </a:prstGeom>
          </p:spPr>
        </p:pic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FD547D0-17F1-AD22-21B1-AF1A8C1DA5F5}"/>
              </a:ext>
            </a:extLst>
          </p:cNvPr>
          <p:cNvCxnSpPr>
            <a:cxnSpLocks/>
          </p:cNvCxnSpPr>
          <p:nvPr/>
        </p:nvCxnSpPr>
        <p:spPr>
          <a:xfrm>
            <a:off x="2362200" y="1426963"/>
            <a:ext cx="0" cy="5012041"/>
          </a:xfrm>
          <a:prstGeom prst="line">
            <a:avLst/>
          </a:pr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75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7C28B8-FC1E-897A-C2CD-2EEA73F1F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Thank You</a:t>
            </a:r>
          </a:p>
          <a:p>
            <a:r>
              <a:rPr lang="en-US" dirty="0">
                <a:solidFill>
                  <a:schemeClr val="bg1"/>
                </a:solidFill>
              </a:rPr>
              <a:t>Please visit </a:t>
            </a:r>
            <a:r>
              <a:rPr lang="en-US" dirty="0">
                <a:solidFill>
                  <a:schemeClr val="bg1"/>
                </a:solidFill>
                <a:hlinkClick r:id="rId2"/>
              </a:rPr>
              <a:t>allegromicro.com</a:t>
            </a:r>
            <a:r>
              <a:rPr lang="en-US" dirty="0">
                <a:solidFill>
                  <a:schemeClr val="bg1"/>
                </a:solidFill>
              </a:rPr>
              <a:t> for more information</a:t>
            </a:r>
          </a:p>
        </p:txBody>
      </p:sp>
    </p:spTree>
    <p:extLst>
      <p:ext uri="{BB962C8B-B14F-4D97-AF65-F5344CB8AC3E}">
        <p14:creationId xmlns:p14="http://schemas.microsoft.com/office/powerpoint/2010/main" val="271973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7E4C8A-780A-FBBB-497F-DCB1286E3B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0844" y="1600199"/>
            <a:ext cx="6481155" cy="4572001"/>
          </a:xfrm>
          <a:prstGeom prst="rect">
            <a:avLst/>
          </a:prstGeom>
          <a:ln w="15875">
            <a:noFill/>
          </a:ln>
        </p:spPr>
      </p:pic>
      <p:sp>
        <p:nvSpPr>
          <p:cNvPr id="54" name="Title 53">
            <a:extLst>
              <a:ext uri="{FF2B5EF4-FFF2-40B4-BE49-F238E27FC236}">
                <a16:creationId xmlns:a16="http://schemas.microsoft.com/office/drawing/2014/main" id="{D410593E-5D5C-80E4-0C1A-B1C174321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 of Sensing: </a:t>
            </a:r>
            <a:r>
              <a:rPr lang="en-FR" dirty="0">
                <a:hlinkClick r:id="rId3"/>
              </a:rPr>
              <a:t>X</a:t>
            </a:r>
            <a:r>
              <a:rPr lang="en-FR" cap="none" dirty="0">
                <a:hlinkClick r:id="rId3"/>
              </a:rPr>
              <a:t>treme</a:t>
            </a:r>
            <a:r>
              <a:rPr lang="en-FR" dirty="0">
                <a:hlinkClick r:id="rId3"/>
              </a:rPr>
              <a:t>S</a:t>
            </a:r>
            <a:r>
              <a:rPr lang="en-FR" cap="none" dirty="0">
                <a:hlinkClick r:id="rId3"/>
              </a:rPr>
              <a:t>ense</a:t>
            </a:r>
            <a:r>
              <a:rPr lang="en-FR" dirty="0">
                <a:hlinkClick r:id="rId3"/>
              </a:rPr>
              <a:t> TMR</a:t>
            </a:r>
            <a:r>
              <a:rPr lang="en-US" dirty="0">
                <a:hlinkClick r:id="rId3"/>
              </a:rPr>
              <a:t> Technology</a:t>
            </a:r>
            <a:endParaRPr lang="en-US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B68DB2F7-DF9D-2946-3E79-E8DD5A32BF4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0966" y="1972956"/>
            <a:ext cx="4699177" cy="1218074"/>
          </a:xfrm>
        </p:spPr>
        <p:txBody>
          <a:bodyPr anchor="t">
            <a:normAutofit fontScale="92500"/>
          </a:bodyPr>
          <a:lstStyle/>
          <a:p>
            <a:pPr marL="0" indent="0">
              <a:buNone/>
            </a:pPr>
            <a:r>
              <a:rPr lang="en-US" sz="2400" b="1" dirty="0"/>
              <a:t>XtremeSense TMR technology delivers unprecedented performance breakthroughs in magnetic sensing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0FA3A302-297A-A351-3CAF-8F28BB044E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094" y="3426306"/>
            <a:ext cx="2324506" cy="2208281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B09F776A-2CCC-CF9E-DC6D-D1CA712F3E2B}"/>
              </a:ext>
            </a:extLst>
          </p:cNvPr>
          <p:cNvSpPr/>
          <p:nvPr/>
        </p:nvSpPr>
        <p:spPr>
          <a:xfrm>
            <a:off x="9363527" y="2427874"/>
            <a:ext cx="267330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Highest sensitivity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176DEA4-9CA2-4588-012F-DA92887BEE13}"/>
              </a:ext>
            </a:extLst>
          </p:cNvPr>
          <p:cNvSpPr/>
          <p:nvPr/>
        </p:nvSpPr>
        <p:spPr>
          <a:xfrm>
            <a:off x="9363527" y="3159394"/>
            <a:ext cx="267330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Better SNR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A59AE24-00F6-5D2D-D95A-70BD417F04EA}"/>
              </a:ext>
            </a:extLst>
          </p:cNvPr>
          <p:cNvSpPr/>
          <p:nvPr/>
        </p:nvSpPr>
        <p:spPr>
          <a:xfrm>
            <a:off x="9363527" y="3870531"/>
            <a:ext cx="267330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Lowest power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A5A4DFA-1DBD-55BF-BC37-6EA2451003B1}"/>
              </a:ext>
            </a:extLst>
          </p:cNvPr>
          <p:cNvSpPr/>
          <p:nvPr/>
        </p:nvSpPr>
        <p:spPr>
          <a:xfrm>
            <a:off x="9363527" y="4607194"/>
            <a:ext cx="267330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Stable performance over temperature variations </a:t>
            </a:r>
          </a:p>
        </p:txBody>
      </p:sp>
      <p:sp>
        <p:nvSpPr>
          <p:cNvPr id="67" name="Rectangle 6">
            <a:extLst>
              <a:ext uri="{FF2B5EF4-FFF2-40B4-BE49-F238E27FC236}">
                <a16:creationId xmlns:a16="http://schemas.microsoft.com/office/drawing/2014/main" id="{FFC41EA0-EA38-227E-D207-F17F53CD6834}"/>
              </a:ext>
            </a:extLst>
          </p:cNvPr>
          <p:cNvSpPr/>
          <p:nvPr/>
        </p:nvSpPr>
        <p:spPr>
          <a:xfrm>
            <a:off x="7328089" y="2568159"/>
            <a:ext cx="1623060" cy="1859280"/>
          </a:xfrm>
          <a:custGeom>
            <a:avLst/>
            <a:gdLst>
              <a:gd name="connsiteX0" fmla="*/ 0 w 975360"/>
              <a:gd name="connsiteY0" fmla="*/ 0 h 2339340"/>
              <a:gd name="connsiteX1" fmla="*/ 975360 w 975360"/>
              <a:gd name="connsiteY1" fmla="*/ 0 h 2339340"/>
              <a:gd name="connsiteX2" fmla="*/ 975360 w 975360"/>
              <a:gd name="connsiteY2" fmla="*/ 2339340 h 2339340"/>
              <a:gd name="connsiteX3" fmla="*/ 0 w 975360"/>
              <a:gd name="connsiteY3" fmla="*/ 2339340 h 2339340"/>
              <a:gd name="connsiteX4" fmla="*/ 0 w 975360"/>
              <a:gd name="connsiteY4" fmla="*/ 0 h 2339340"/>
              <a:gd name="connsiteX0" fmla="*/ 0 w 975360"/>
              <a:gd name="connsiteY0" fmla="*/ 0 h 2339340"/>
              <a:gd name="connsiteX1" fmla="*/ 975360 w 975360"/>
              <a:gd name="connsiteY1" fmla="*/ 0 h 2339340"/>
              <a:gd name="connsiteX2" fmla="*/ 975360 w 975360"/>
              <a:gd name="connsiteY2" fmla="*/ 2339340 h 2339340"/>
              <a:gd name="connsiteX3" fmla="*/ 266700 w 975360"/>
              <a:gd name="connsiteY3" fmla="*/ 2331720 h 2339340"/>
              <a:gd name="connsiteX4" fmla="*/ 0 w 975360"/>
              <a:gd name="connsiteY4" fmla="*/ 2339340 h 2339340"/>
              <a:gd name="connsiteX5" fmla="*/ 0 w 975360"/>
              <a:gd name="connsiteY5" fmla="*/ 0 h 2339340"/>
              <a:gd name="connsiteX0" fmla="*/ 0 w 975360"/>
              <a:gd name="connsiteY0" fmla="*/ 2339340 h 2423160"/>
              <a:gd name="connsiteX1" fmla="*/ 0 w 975360"/>
              <a:gd name="connsiteY1" fmla="*/ 0 h 2423160"/>
              <a:gd name="connsiteX2" fmla="*/ 975360 w 975360"/>
              <a:gd name="connsiteY2" fmla="*/ 0 h 2423160"/>
              <a:gd name="connsiteX3" fmla="*/ 975360 w 975360"/>
              <a:gd name="connsiteY3" fmla="*/ 2339340 h 2423160"/>
              <a:gd name="connsiteX4" fmla="*/ 358140 w 975360"/>
              <a:gd name="connsiteY4" fmla="*/ 2423160 h 2423160"/>
              <a:gd name="connsiteX0" fmla="*/ 0 w 975360"/>
              <a:gd name="connsiteY0" fmla="*/ 2339340 h 2339340"/>
              <a:gd name="connsiteX1" fmla="*/ 0 w 975360"/>
              <a:gd name="connsiteY1" fmla="*/ 0 h 2339340"/>
              <a:gd name="connsiteX2" fmla="*/ 975360 w 975360"/>
              <a:gd name="connsiteY2" fmla="*/ 0 h 2339340"/>
              <a:gd name="connsiteX3" fmla="*/ 975360 w 975360"/>
              <a:gd name="connsiteY3" fmla="*/ 2339340 h 2339340"/>
              <a:gd name="connsiteX0" fmla="*/ 0 w 975360"/>
              <a:gd name="connsiteY0" fmla="*/ 2339340 h 2339340"/>
              <a:gd name="connsiteX1" fmla="*/ 0 w 975360"/>
              <a:gd name="connsiteY1" fmla="*/ 0 h 2339340"/>
              <a:gd name="connsiteX2" fmla="*/ 975360 w 975360"/>
              <a:gd name="connsiteY2" fmla="*/ 0 h 2339340"/>
              <a:gd name="connsiteX0" fmla="*/ 0 w 975360"/>
              <a:gd name="connsiteY0" fmla="*/ 2339340 h 2339340"/>
              <a:gd name="connsiteX1" fmla="*/ 0 w 975360"/>
              <a:gd name="connsiteY1" fmla="*/ 0 h 2339340"/>
              <a:gd name="connsiteX2" fmla="*/ 975360 w 975360"/>
              <a:gd name="connsiteY2" fmla="*/ 0 h 2339340"/>
              <a:gd name="connsiteX0" fmla="*/ 0 w 3100771"/>
              <a:gd name="connsiteY0" fmla="*/ 1859280 h 1859280"/>
              <a:gd name="connsiteX1" fmla="*/ 2125411 w 3100771"/>
              <a:gd name="connsiteY1" fmla="*/ 0 h 1859280"/>
              <a:gd name="connsiteX2" fmla="*/ 3100771 w 3100771"/>
              <a:gd name="connsiteY2" fmla="*/ 0 h 185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0771" h="1859280">
                <a:moveTo>
                  <a:pt x="0" y="1859280"/>
                </a:moveTo>
                <a:lnTo>
                  <a:pt x="2125411" y="0"/>
                </a:lnTo>
                <a:lnTo>
                  <a:pt x="3100771" y="0"/>
                </a:lnTo>
              </a:path>
            </a:pathLst>
          </a:custGeom>
          <a:noFill/>
          <a:ln w="158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">
            <a:extLst>
              <a:ext uri="{FF2B5EF4-FFF2-40B4-BE49-F238E27FC236}">
                <a16:creationId xmlns:a16="http://schemas.microsoft.com/office/drawing/2014/main" id="{48F43FEB-40D9-40D0-7ACE-3E2369458114}"/>
              </a:ext>
            </a:extLst>
          </p:cNvPr>
          <p:cNvSpPr/>
          <p:nvPr/>
        </p:nvSpPr>
        <p:spPr>
          <a:xfrm>
            <a:off x="7312849" y="3284439"/>
            <a:ext cx="1577340" cy="1173480"/>
          </a:xfrm>
          <a:custGeom>
            <a:avLst/>
            <a:gdLst>
              <a:gd name="connsiteX0" fmla="*/ 0 w 975360"/>
              <a:gd name="connsiteY0" fmla="*/ 0 h 2339340"/>
              <a:gd name="connsiteX1" fmla="*/ 975360 w 975360"/>
              <a:gd name="connsiteY1" fmla="*/ 0 h 2339340"/>
              <a:gd name="connsiteX2" fmla="*/ 975360 w 975360"/>
              <a:gd name="connsiteY2" fmla="*/ 2339340 h 2339340"/>
              <a:gd name="connsiteX3" fmla="*/ 0 w 975360"/>
              <a:gd name="connsiteY3" fmla="*/ 2339340 h 2339340"/>
              <a:gd name="connsiteX4" fmla="*/ 0 w 975360"/>
              <a:gd name="connsiteY4" fmla="*/ 0 h 2339340"/>
              <a:gd name="connsiteX0" fmla="*/ 0 w 975360"/>
              <a:gd name="connsiteY0" fmla="*/ 0 h 2339340"/>
              <a:gd name="connsiteX1" fmla="*/ 975360 w 975360"/>
              <a:gd name="connsiteY1" fmla="*/ 0 h 2339340"/>
              <a:gd name="connsiteX2" fmla="*/ 975360 w 975360"/>
              <a:gd name="connsiteY2" fmla="*/ 2339340 h 2339340"/>
              <a:gd name="connsiteX3" fmla="*/ 266700 w 975360"/>
              <a:gd name="connsiteY3" fmla="*/ 2331720 h 2339340"/>
              <a:gd name="connsiteX4" fmla="*/ 0 w 975360"/>
              <a:gd name="connsiteY4" fmla="*/ 2339340 h 2339340"/>
              <a:gd name="connsiteX5" fmla="*/ 0 w 975360"/>
              <a:gd name="connsiteY5" fmla="*/ 0 h 2339340"/>
              <a:gd name="connsiteX0" fmla="*/ 0 w 975360"/>
              <a:gd name="connsiteY0" fmla="*/ 2339340 h 2423160"/>
              <a:gd name="connsiteX1" fmla="*/ 0 w 975360"/>
              <a:gd name="connsiteY1" fmla="*/ 0 h 2423160"/>
              <a:gd name="connsiteX2" fmla="*/ 975360 w 975360"/>
              <a:gd name="connsiteY2" fmla="*/ 0 h 2423160"/>
              <a:gd name="connsiteX3" fmla="*/ 975360 w 975360"/>
              <a:gd name="connsiteY3" fmla="*/ 2339340 h 2423160"/>
              <a:gd name="connsiteX4" fmla="*/ 358140 w 975360"/>
              <a:gd name="connsiteY4" fmla="*/ 2423160 h 2423160"/>
              <a:gd name="connsiteX0" fmla="*/ 0 w 975360"/>
              <a:gd name="connsiteY0" fmla="*/ 2339340 h 2339340"/>
              <a:gd name="connsiteX1" fmla="*/ 0 w 975360"/>
              <a:gd name="connsiteY1" fmla="*/ 0 h 2339340"/>
              <a:gd name="connsiteX2" fmla="*/ 975360 w 975360"/>
              <a:gd name="connsiteY2" fmla="*/ 0 h 2339340"/>
              <a:gd name="connsiteX3" fmla="*/ 975360 w 975360"/>
              <a:gd name="connsiteY3" fmla="*/ 2339340 h 2339340"/>
              <a:gd name="connsiteX0" fmla="*/ 0 w 975360"/>
              <a:gd name="connsiteY0" fmla="*/ 2339340 h 2339340"/>
              <a:gd name="connsiteX1" fmla="*/ 0 w 975360"/>
              <a:gd name="connsiteY1" fmla="*/ 0 h 2339340"/>
              <a:gd name="connsiteX2" fmla="*/ 975360 w 975360"/>
              <a:gd name="connsiteY2" fmla="*/ 0 h 2339340"/>
              <a:gd name="connsiteX0" fmla="*/ 0 w 975360"/>
              <a:gd name="connsiteY0" fmla="*/ 2339340 h 2339340"/>
              <a:gd name="connsiteX1" fmla="*/ 0 w 975360"/>
              <a:gd name="connsiteY1" fmla="*/ 0 h 2339340"/>
              <a:gd name="connsiteX2" fmla="*/ 975360 w 975360"/>
              <a:gd name="connsiteY2" fmla="*/ 0 h 2339340"/>
              <a:gd name="connsiteX0" fmla="*/ 0 w 3100771"/>
              <a:gd name="connsiteY0" fmla="*/ 1859280 h 1859280"/>
              <a:gd name="connsiteX1" fmla="*/ 2125411 w 3100771"/>
              <a:gd name="connsiteY1" fmla="*/ 0 h 1859280"/>
              <a:gd name="connsiteX2" fmla="*/ 3100771 w 3100771"/>
              <a:gd name="connsiteY2" fmla="*/ 0 h 1859280"/>
              <a:gd name="connsiteX0" fmla="*/ 0 w 3100771"/>
              <a:gd name="connsiteY0" fmla="*/ 1859280 h 1859280"/>
              <a:gd name="connsiteX1" fmla="*/ 2139969 w 3100771"/>
              <a:gd name="connsiteY1" fmla="*/ 685800 h 1859280"/>
              <a:gd name="connsiteX2" fmla="*/ 3100771 w 3100771"/>
              <a:gd name="connsiteY2" fmla="*/ 0 h 1859280"/>
              <a:gd name="connsiteX0" fmla="*/ 0 w 3013425"/>
              <a:gd name="connsiteY0" fmla="*/ 1173480 h 1173480"/>
              <a:gd name="connsiteX1" fmla="*/ 2139969 w 3013425"/>
              <a:gd name="connsiteY1" fmla="*/ 0 h 1173480"/>
              <a:gd name="connsiteX2" fmla="*/ 3013425 w 3013425"/>
              <a:gd name="connsiteY2" fmla="*/ 0 h 1173480"/>
              <a:gd name="connsiteX0" fmla="*/ 0 w 3013425"/>
              <a:gd name="connsiteY0" fmla="*/ 1173480 h 1173480"/>
              <a:gd name="connsiteX1" fmla="*/ 2139969 w 3013425"/>
              <a:gd name="connsiteY1" fmla="*/ 0 h 1173480"/>
              <a:gd name="connsiteX2" fmla="*/ 3013425 w 3013425"/>
              <a:gd name="connsiteY2" fmla="*/ 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13425" h="1173480">
                <a:moveTo>
                  <a:pt x="0" y="1173480"/>
                </a:moveTo>
                <a:lnTo>
                  <a:pt x="2139969" y="0"/>
                </a:lnTo>
                <a:lnTo>
                  <a:pt x="3013425" y="0"/>
                </a:lnTo>
              </a:path>
            </a:pathLst>
          </a:custGeom>
          <a:noFill/>
          <a:ln w="158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">
            <a:extLst>
              <a:ext uri="{FF2B5EF4-FFF2-40B4-BE49-F238E27FC236}">
                <a16:creationId xmlns:a16="http://schemas.microsoft.com/office/drawing/2014/main" id="{4835B451-4D58-3810-29FF-9E2B228BB1FD}"/>
              </a:ext>
            </a:extLst>
          </p:cNvPr>
          <p:cNvSpPr/>
          <p:nvPr/>
        </p:nvSpPr>
        <p:spPr>
          <a:xfrm>
            <a:off x="7343329" y="4008339"/>
            <a:ext cx="1546860" cy="426720"/>
          </a:xfrm>
          <a:custGeom>
            <a:avLst/>
            <a:gdLst>
              <a:gd name="connsiteX0" fmla="*/ 0 w 975360"/>
              <a:gd name="connsiteY0" fmla="*/ 0 h 2339340"/>
              <a:gd name="connsiteX1" fmla="*/ 975360 w 975360"/>
              <a:gd name="connsiteY1" fmla="*/ 0 h 2339340"/>
              <a:gd name="connsiteX2" fmla="*/ 975360 w 975360"/>
              <a:gd name="connsiteY2" fmla="*/ 2339340 h 2339340"/>
              <a:gd name="connsiteX3" fmla="*/ 0 w 975360"/>
              <a:gd name="connsiteY3" fmla="*/ 2339340 h 2339340"/>
              <a:gd name="connsiteX4" fmla="*/ 0 w 975360"/>
              <a:gd name="connsiteY4" fmla="*/ 0 h 2339340"/>
              <a:gd name="connsiteX0" fmla="*/ 0 w 975360"/>
              <a:gd name="connsiteY0" fmla="*/ 0 h 2339340"/>
              <a:gd name="connsiteX1" fmla="*/ 975360 w 975360"/>
              <a:gd name="connsiteY1" fmla="*/ 0 h 2339340"/>
              <a:gd name="connsiteX2" fmla="*/ 975360 w 975360"/>
              <a:gd name="connsiteY2" fmla="*/ 2339340 h 2339340"/>
              <a:gd name="connsiteX3" fmla="*/ 266700 w 975360"/>
              <a:gd name="connsiteY3" fmla="*/ 2331720 h 2339340"/>
              <a:gd name="connsiteX4" fmla="*/ 0 w 975360"/>
              <a:gd name="connsiteY4" fmla="*/ 2339340 h 2339340"/>
              <a:gd name="connsiteX5" fmla="*/ 0 w 975360"/>
              <a:gd name="connsiteY5" fmla="*/ 0 h 2339340"/>
              <a:gd name="connsiteX0" fmla="*/ 0 w 975360"/>
              <a:gd name="connsiteY0" fmla="*/ 2339340 h 2423160"/>
              <a:gd name="connsiteX1" fmla="*/ 0 w 975360"/>
              <a:gd name="connsiteY1" fmla="*/ 0 h 2423160"/>
              <a:gd name="connsiteX2" fmla="*/ 975360 w 975360"/>
              <a:gd name="connsiteY2" fmla="*/ 0 h 2423160"/>
              <a:gd name="connsiteX3" fmla="*/ 975360 w 975360"/>
              <a:gd name="connsiteY3" fmla="*/ 2339340 h 2423160"/>
              <a:gd name="connsiteX4" fmla="*/ 358140 w 975360"/>
              <a:gd name="connsiteY4" fmla="*/ 2423160 h 2423160"/>
              <a:gd name="connsiteX0" fmla="*/ 0 w 975360"/>
              <a:gd name="connsiteY0" fmla="*/ 2339340 h 2339340"/>
              <a:gd name="connsiteX1" fmla="*/ 0 w 975360"/>
              <a:gd name="connsiteY1" fmla="*/ 0 h 2339340"/>
              <a:gd name="connsiteX2" fmla="*/ 975360 w 975360"/>
              <a:gd name="connsiteY2" fmla="*/ 0 h 2339340"/>
              <a:gd name="connsiteX3" fmla="*/ 975360 w 975360"/>
              <a:gd name="connsiteY3" fmla="*/ 2339340 h 2339340"/>
              <a:gd name="connsiteX0" fmla="*/ 0 w 975360"/>
              <a:gd name="connsiteY0" fmla="*/ 2339340 h 2339340"/>
              <a:gd name="connsiteX1" fmla="*/ 0 w 975360"/>
              <a:gd name="connsiteY1" fmla="*/ 0 h 2339340"/>
              <a:gd name="connsiteX2" fmla="*/ 975360 w 975360"/>
              <a:gd name="connsiteY2" fmla="*/ 0 h 2339340"/>
              <a:gd name="connsiteX0" fmla="*/ 0 w 975360"/>
              <a:gd name="connsiteY0" fmla="*/ 2339340 h 2339340"/>
              <a:gd name="connsiteX1" fmla="*/ 0 w 975360"/>
              <a:gd name="connsiteY1" fmla="*/ 0 h 2339340"/>
              <a:gd name="connsiteX2" fmla="*/ 975360 w 975360"/>
              <a:gd name="connsiteY2" fmla="*/ 0 h 2339340"/>
              <a:gd name="connsiteX0" fmla="*/ 0 w 3100771"/>
              <a:gd name="connsiteY0" fmla="*/ 1859280 h 1859280"/>
              <a:gd name="connsiteX1" fmla="*/ 2125411 w 3100771"/>
              <a:gd name="connsiteY1" fmla="*/ 0 h 1859280"/>
              <a:gd name="connsiteX2" fmla="*/ 3100771 w 3100771"/>
              <a:gd name="connsiteY2" fmla="*/ 0 h 1859280"/>
              <a:gd name="connsiteX0" fmla="*/ 0 w 3100771"/>
              <a:gd name="connsiteY0" fmla="*/ 1859280 h 1859280"/>
              <a:gd name="connsiteX1" fmla="*/ 2139969 w 3100771"/>
              <a:gd name="connsiteY1" fmla="*/ 685800 h 1859280"/>
              <a:gd name="connsiteX2" fmla="*/ 3100771 w 3100771"/>
              <a:gd name="connsiteY2" fmla="*/ 0 h 1859280"/>
              <a:gd name="connsiteX0" fmla="*/ 0 w 3013425"/>
              <a:gd name="connsiteY0" fmla="*/ 1173480 h 1173480"/>
              <a:gd name="connsiteX1" fmla="*/ 2139969 w 3013425"/>
              <a:gd name="connsiteY1" fmla="*/ 0 h 1173480"/>
              <a:gd name="connsiteX2" fmla="*/ 3013425 w 3013425"/>
              <a:gd name="connsiteY2" fmla="*/ 0 h 1173480"/>
              <a:gd name="connsiteX0" fmla="*/ 0 w 3013425"/>
              <a:gd name="connsiteY0" fmla="*/ 1173480 h 1173480"/>
              <a:gd name="connsiteX1" fmla="*/ 2139969 w 3013425"/>
              <a:gd name="connsiteY1" fmla="*/ 0 h 1173480"/>
              <a:gd name="connsiteX2" fmla="*/ 3013425 w 3013425"/>
              <a:gd name="connsiteY2" fmla="*/ 0 h 1173480"/>
              <a:gd name="connsiteX0" fmla="*/ 0 w 3013425"/>
              <a:gd name="connsiteY0" fmla="*/ 1173480 h 1173480"/>
              <a:gd name="connsiteX1" fmla="*/ 2125411 w 3013425"/>
              <a:gd name="connsiteY1" fmla="*/ 746760 h 1173480"/>
              <a:gd name="connsiteX2" fmla="*/ 3013425 w 3013425"/>
              <a:gd name="connsiteY2" fmla="*/ 0 h 1173480"/>
              <a:gd name="connsiteX0" fmla="*/ 0 w 2984310"/>
              <a:gd name="connsiteY0" fmla="*/ 426720 h 426720"/>
              <a:gd name="connsiteX1" fmla="*/ 2125411 w 2984310"/>
              <a:gd name="connsiteY1" fmla="*/ 0 h 426720"/>
              <a:gd name="connsiteX2" fmla="*/ 2984310 w 2984310"/>
              <a:gd name="connsiteY2" fmla="*/ 7620 h 426720"/>
              <a:gd name="connsiteX0" fmla="*/ 0 w 2969752"/>
              <a:gd name="connsiteY0" fmla="*/ 434340 h 434340"/>
              <a:gd name="connsiteX1" fmla="*/ 2125411 w 2969752"/>
              <a:gd name="connsiteY1" fmla="*/ 7620 h 434340"/>
              <a:gd name="connsiteX2" fmla="*/ 2969752 w 2969752"/>
              <a:gd name="connsiteY2" fmla="*/ 0 h 434340"/>
              <a:gd name="connsiteX0" fmla="*/ 0 w 2955194"/>
              <a:gd name="connsiteY0" fmla="*/ 426720 h 426720"/>
              <a:gd name="connsiteX1" fmla="*/ 2125411 w 2955194"/>
              <a:gd name="connsiteY1" fmla="*/ 0 h 426720"/>
              <a:gd name="connsiteX2" fmla="*/ 2955194 w 2955194"/>
              <a:gd name="connsiteY2" fmla="*/ 0 h 426720"/>
              <a:gd name="connsiteX0" fmla="*/ 0 w 2955194"/>
              <a:gd name="connsiteY0" fmla="*/ 426720 h 426720"/>
              <a:gd name="connsiteX1" fmla="*/ 2080387 w 2955194"/>
              <a:gd name="connsiteY1" fmla="*/ 4713 h 426720"/>
              <a:gd name="connsiteX2" fmla="*/ 2955194 w 2955194"/>
              <a:gd name="connsiteY2" fmla="*/ 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55194" h="426720">
                <a:moveTo>
                  <a:pt x="0" y="426720"/>
                </a:moveTo>
                <a:lnTo>
                  <a:pt x="2080387" y="4713"/>
                </a:lnTo>
                <a:lnTo>
                  <a:pt x="2955194" y="0"/>
                </a:lnTo>
              </a:path>
            </a:pathLst>
          </a:custGeom>
          <a:noFill/>
          <a:ln w="158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">
            <a:extLst>
              <a:ext uri="{FF2B5EF4-FFF2-40B4-BE49-F238E27FC236}">
                <a16:creationId xmlns:a16="http://schemas.microsoft.com/office/drawing/2014/main" id="{AEA4FBBD-D2D3-E0EE-57B3-0D72C6F0D468}"/>
              </a:ext>
            </a:extLst>
          </p:cNvPr>
          <p:cNvSpPr/>
          <p:nvPr/>
        </p:nvSpPr>
        <p:spPr>
          <a:xfrm>
            <a:off x="7326725" y="4449884"/>
            <a:ext cx="1560557" cy="285969"/>
          </a:xfrm>
          <a:custGeom>
            <a:avLst/>
            <a:gdLst>
              <a:gd name="connsiteX0" fmla="*/ 0 w 975360"/>
              <a:gd name="connsiteY0" fmla="*/ 0 h 2339340"/>
              <a:gd name="connsiteX1" fmla="*/ 975360 w 975360"/>
              <a:gd name="connsiteY1" fmla="*/ 0 h 2339340"/>
              <a:gd name="connsiteX2" fmla="*/ 975360 w 975360"/>
              <a:gd name="connsiteY2" fmla="*/ 2339340 h 2339340"/>
              <a:gd name="connsiteX3" fmla="*/ 0 w 975360"/>
              <a:gd name="connsiteY3" fmla="*/ 2339340 h 2339340"/>
              <a:gd name="connsiteX4" fmla="*/ 0 w 975360"/>
              <a:gd name="connsiteY4" fmla="*/ 0 h 2339340"/>
              <a:gd name="connsiteX0" fmla="*/ 0 w 975360"/>
              <a:gd name="connsiteY0" fmla="*/ 0 h 2339340"/>
              <a:gd name="connsiteX1" fmla="*/ 975360 w 975360"/>
              <a:gd name="connsiteY1" fmla="*/ 0 h 2339340"/>
              <a:gd name="connsiteX2" fmla="*/ 975360 w 975360"/>
              <a:gd name="connsiteY2" fmla="*/ 2339340 h 2339340"/>
              <a:gd name="connsiteX3" fmla="*/ 266700 w 975360"/>
              <a:gd name="connsiteY3" fmla="*/ 2331720 h 2339340"/>
              <a:gd name="connsiteX4" fmla="*/ 0 w 975360"/>
              <a:gd name="connsiteY4" fmla="*/ 2339340 h 2339340"/>
              <a:gd name="connsiteX5" fmla="*/ 0 w 975360"/>
              <a:gd name="connsiteY5" fmla="*/ 0 h 2339340"/>
              <a:gd name="connsiteX0" fmla="*/ 0 w 975360"/>
              <a:gd name="connsiteY0" fmla="*/ 2339340 h 2423160"/>
              <a:gd name="connsiteX1" fmla="*/ 0 w 975360"/>
              <a:gd name="connsiteY1" fmla="*/ 0 h 2423160"/>
              <a:gd name="connsiteX2" fmla="*/ 975360 w 975360"/>
              <a:gd name="connsiteY2" fmla="*/ 0 h 2423160"/>
              <a:gd name="connsiteX3" fmla="*/ 975360 w 975360"/>
              <a:gd name="connsiteY3" fmla="*/ 2339340 h 2423160"/>
              <a:gd name="connsiteX4" fmla="*/ 358140 w 975360"/>
              <a:gd name="connsiteY4" fmla="*/ 2423160 h 2423160"/>
              <a:gd name="connsiteX0" fmla="*/ 0 w 975360"/>
              <a:gd name="connsiteY0" fmla="*/ 2339340 h 2339340"/>
              <a:gd name="connsiteX1" fmla="*/ 0 w 975360"/>
              <a:gd name="connsiteY1" fmla="*/ 0 h 2339340"/>
              <a:gd name="connsiteX2" fmla="*/ 975360 w 975360"/>
              <a:gd name="connsiteY2" fmla="*/ 0 h 2339340"/>
              <a:gd name="connsiteX3" fmla="*/ 975360 w 975360"/>
              <a:gd name="connsiteY3" fmla="*/ 2339340 h 2339340"/>
              <a:gd name="connsiteX0" fmla="*/ 0 w 975360"/>
              <a:gd name="connsiteY0" fmla="*/ 2339340 h 2339340"/>
              <a:gd name="connsiteX1" fmla="*/ 0 w 975360"/>
              <a:gd name="connsiteY1" fmla="*/ 0 h 2339340"/>
              <a:gd name="connsiteX2" fmla="*/ 975360 w 975360"/>
              <a:gd name="connsiteY2" fmla="*/ 0 h 2339340"/>
              <a:gd name="connsiteX0" fmla="*/ 0 w 975360"/>
              <a:gd name="connsiteY0" fmla="*/ 2339340 h 2339340"/>
              <a:gd name="connsiteX1" fmla="*/ 0 w 975360"/>
              <a:gd name="connsiteY1" fmla="*/ 0 h 2339340"/>
              <a:gd name="connsiteX2" fmla="*/ 975360 w 975360"/>
              <a:gd name="connsiteY2" fmla="*/ 0 h 2339340"/>
              <a:gd name="connsiteX0" fmla="*/ 0 w 3100771"/>
              <a:gd name="connsiteY0" fmla="*/ 1859280 h 1859280"/>
              <a:gd name="connsiteX1" fmla="*/ 2125411 w 3100771"/>
              <a:gd name="connsiteY1" fmla="*/ 0 h 1859280"/>
              <a:gd name="connsiteX2" fmla="*/ 3100771 w 3100771"/>
              <a:gd name="connsiteY2" fmla="*/ 0 h 1859280"/>
              <a:gd name="connsiteX0" fmla="*/ 0 w 3100771"/>
              <a:gd name="connsiteY0" fmla="*/ 1859280 h 1859280"/>
              <a:gd name="connsiteX1" fmla="*/ 2139969 w 3100771"/>
              <a:gd name="connsiteY1" fmla="*/ 685800 h 1859280"/>
              <a:gd name="connsiteX2" fmla="*/ 3100771 w 3100771"/>
              <a:gd name="connsiteY2" fmla="*/ 0 h 1859280"/>
              <a:gd name="connsiteX0" fmla="*/ 0 w 3013425"/>
              <a:gd name="connsiteY0" fmla="*/ 1173480 h 1173480"/>
              <a:gd name="connsiteX1" fmla="*/ 2139969 w 3013425"/>
              <a:gd name="connsiteY1" fmla="*/ 0 h 1173480"/>
              <a:gd name="connsiteX2" fmla="*/ 3013425 w 3013425"/>
              <a:gd name="connsiteY2" fmla="*/ 0 h 1173480"/>
              <a:gd name="connsiteX0" fmla="*/ 0 w 3013425"/>
              <a:gd name="connsiteY0" fmla="*/ 1173480 h 1173480"/>
              <a:gd name="connsiteX1" fmla="*/ 2139969 w 3013425"/>
              <a:gd name="connsiteY1" fmla="*/ 0 h 1173480"/>
              <a:gd name="connsiteX2" fmla="*/ 3013425 w 3013425"/>
              <a:gd name="connsiteY2" fmla="*/ 0 h 1173480"/>
              <a:gd name="connsiteX0" fmla="*/ 0 w 3013425"/>
              <a:gd name="connsiteY0" fmla="*/ 1173480 h 1173480"/>
              <a:gd name="connsiteX1" fmla="*/ 2125411 w 3013425"/>
              <a:gd name="connsiteY1" fmla="*/ 746760 h 1173480"/>
              <a:gd name="connsiteX2" fmla="*/ 3013425 w 3013425"/>
              <a:gd name="connsiteY2" fmla="*/ 0 h 1173480"/>
              <a:gd name="connsiteX0" fmla="*/ 0 w 2984310"/>
              <a:gd name="connsiteY0" fmla="*/ 426720 h 426720"/>
              <a:gd name="connsiteX1" fmla="*/ 2125411 w 2984310"/>
              <a:gd name="connsiteY1" fmla="*/ 0 h 426720"/>
              <a:gd name="connsiteX2" fmla="*/ 2984310 w 2984310"/>
              <a:gd name="connsiteY2" fmla="*/ 7620 h 426720"/>
              <a:gd name="connsiteX0" fmla="*/ 0 w 2969752"/>
              <a:gd name="connsiteY0" fmla="*/ 434340 h 434340"/>
              <a:gd name="connsiteX1" fmla="*/ 2125411 w 2969752"/>
              <a:gd name="connsiteY1" fmla="*/ 7620 h 434340"/>
              <a:gd name="connsiteX2" fmla="*/ 2969752 w 2969752"/>
              <a:gd name="connsiteY2" fmla="*/ 0 h 434340"/>
              <a:gd name="connsiteX0" fmla="*/ 0 w 2955194"/>
              <a:gd name="connsiteY0" fmla="*/ 426720 h 426720"/>
              <a:gd name="connsiteX1" fmla="*/ 2125411 w 2955194"/>
              <a:gd name="connsiteY1" fmla="*/ 0 h 426720"/>
              <a:gd name="connsiteX2" fmla="*/ 2955194 w 2955194"/>
              <a:gd name="connsiteY2" fmla="*/ 0 h 426720"/>
              <a:gd name="connsiteX0" fmla="*/ 0 w 2955194"/>
              <a:gd name="connsiteY0" fmla="*/ 426720 h 701040"/>
              <a:gd name="connsiteX1" fmla="*/ 2067180 w 2955194"/>
              <a:gd name="connsiteY1" fmla="*/ 701040 h 701040"/>
              <a:gd name="connsiteX2" fmla="*/ 2955194 w 2955194"/>
              <a:gd name="connsiteY2" fmla="*/ 0 h 701040"/>
              <a:gd name="connsiteX0" fmla="*/ 0 w 2911521"/>
              <a:gd name="connsiteY0" fmla="*/ 0 h 281940"/>
              <a:gd name="connsiteX1" fmla="*/ 2067180 w 2911521"/>
              <a:gd name="connsiteY1" fmla="*/ 274320 h 281940"/>
              <a:gd name="connsiteX2" fmla="*/ 2911521 w 2911521"/>
              <a:gd name="connsiteY2" fmla="*/ 281940 h 281940"/>
              <a:gd name="connsiteX0" fmla="*/ 0 w 2911521"/>
              <a:gd name="connsiteY0" fmla="*/ 0 h 293174"/>
              <a:gd name="connsiteX1" fmla="*/ 2085190 w 2911521"/>
              <a:gd name="connsiteY1" fmla="*/ 293174 h 293174"/>
              <a:gd name="connsiteX2" fmla="*/ 2911521 w 2911521"/>
              <a:gd name="connsiteY2" fmla="*/ 281940 h 293174"/>
              <a:gd name="connsiteX0" fmla="*/ 0 w 2920525"/>
              <a:gd name="connsiteY0" fmla="*/ 0 h 300794"/>
              <a:gd name="connsiteX1" fmla="*/ 2085190 w 2920525"/>
              <a:gd name="connsiteY1" fmla="*/ 293174 h 300794"/>
              <a:gd name="connsiteX2" fmla="*/ 2920525 w 2920525"/>
              <a:gd name="connsiteY2" fmla="*/ 300794 h 300794"/>
              <a:gd name="connsiteX0" fmla="*/ 0 w 2920525"/>
              <a:gd name="connsiteY0" fmla="*/ 0 h 302601"/>
              <a:gd name="connsiteX1" fmla="*/ 2112203 w 2920525"/>
              <a:gd name="connsiteY1" fmla="*/ 302601 h 302601"/>
              <a:gd name="connsiteX2" fmla="*/ 2920525 w 2920525"/>
              <a:gd name="connsiteY2" fmla="*/ 300794 h 302601"/>
              <a:gd name="connsiteX0" fmla="*/ 0 w 2920525"/>
              <a:gd name="connsiteY0" fmla="*/ 0 h 302601"/>
              <a:gd name="connsiteX1" fmla="*/ 2112203 w 2920525"/>
              <a:gd name="connsiteY1" fmla="*/ 302601 h 302601"/>
              <a:gd name="connsiteX2" fmla="*/ 2920525 w 2920525"/>
              <a:gd name="connsiteY2" fmla="*/ 300794 h 302601"/>
              <a:gd name="connsiteX0" fmla="*/ 0 w 2920525"/>
              <a:gd name="connsiteY0" fmla="*/ 0 h 300794"/>
              <a:gd name="connsiteX1" fmla="*/ 2112203 w 2920525"/>
              <a:gd name="connsiteY1" fmla="*/ 297887 h 300794"/>
              <a:gd name="connsiteX2" fmla="*/ 2920525 w 2920525"/>
              <a:gd name="connsiteY2" fmla="*/ 300794 h 300794"/>
              <a:gd name="connsiteX0" fmla="*/ 0 w 2920525"/>
              <a:gd name="connsiteY0" fmla="*/ 0 h 300794"/>
              <a:gd name="connsiteX1" fmla="*/ 2049170 w 2920525"/>
              <a:gd name="connsiteY1" fmla="*/ 297887 h 300794"/>
              <a:gd name="connsiteX2" fmla="*/ 2920525 w 2920525"/>
              <a:gd name="connsiteY2" fmla="*/ 300794 h 300794"/>
              <a:gd name="connsiteX0" fmla="*/ 0 w 2920525"/>
              <a:gd name="connsiteY0" fmla="*/ 0 h 290519"/>
              <a:gd name="connsiteX1" fmla="*/ 2049170 w 2920525"/>
              <a:gd name="connsiteY1" fmla="*/ 287612 h 290519"/>
              <a:gd name="connsiteX2" fmla="*/ 2920525 w 2920525"/>
              <a:gd name="connsiteY2" fmla="*/ 290519 h 290519"/>
              <a:gd name="connsiteX0" fmla="*/ 0 w 2981361"/>
              <a:gd name="connsiteY0" fmla="*/ 0 h 285969"/>
              <a:gd name="connsiteX1" fmla="*/ 2110006 w 2981361"/>
              <a:gd name="connsiteY1" fmla="*/ 283062 h 285969"/>
              <a:gd name="connsiteX2" fmla="*/ 2981361 w 2981361"/>
              <a:gd name="connsiteY2" fmla="*/ 285969 h 28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81361" h="285969">
                <a:moveTo>
                  <a:pt x="0" y="0"/>
                </a:moveTo>
                <a:lnTo>
                  <a:pt x="2110006" y="283062"/>
                </a:lnTo>
                <a:lnTo>
                  <a:pt x="2981361" y="285969"/>
                </a:lnTo>
              </a:path>
            </a:pathLst>
          </a:custGeom>
          <a:noFill/>
          <a:ln w="158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877D9B18-5B8D-8C54-453E-7BAA2ECDE1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382" y="2380567"/>
            <a:ext cx="353059" cy="353059"/>
          </a:xfrm>
          <a:prstGeom prst="rect">
            <a:avLst/>
          </a:prstGeom>
          <a:ln>
            <a:noFill/>
          </a:ln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51E7020-8F73-89C9-B9AB-508A3371F2A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172" y="3117900"/>
            <a:ext cx="339479" cy="353059"/>
          </a:xfrm>
          <a:prstGeom prst="rect">
            <a:avLst/>
          </a:prstGeom>
          <a:ln>
            <a:noFill/>
          </a:ln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0C4BB4B-AF6A-294F-B9E7-5BA1070183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382" y="3846117"/>
            <a:ext cx="353059" cy="353059"/>
          </a:xfrm>
          <a:prstGeom prst="rect">
            <a:avLst/>
          </a:prstGeom>
          <a:ln>
            <a:noFill/>
          </a:ln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4A44E56-537A-01C8-F4FC-6FFB5D23940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382" y="4565700"/>
            <a:ext cx="353059" cy="353059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6FD157-5FB0-1236-DC7A-FD5A65FD013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967" y="3705503"/>
            <a:ext cx="1332935" cy="12180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4BE415-1281-A4BE-64EC-10B7955387C1}"/>
              </a:ext>
            </a:extLst>
          </p:cNvPr>
          <p:cNvSpPr txBox="1"/>
          <p:nvPr/>
        </p:nvSpPr>
        <p:spPr>
          <a:xfrm>
            <a:off x="589561" y="5102536"/>
            <a:ext cx="13511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/>
              <a:t>XtremeSense </a:t>
            </a:r>
            <a:br>
              <a:rPr lang="en-US" sz="1200"/>
            </a:br>
            <a:r>
              <a:rPr lang="en-US" sz="1200"/>
              <a:t>Current Sensor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DF74BB-37A2-5A58-347D-CE31418494E8}"/>
              </a:ext>
            </a:extLst>
          </p:cNvPr>
          <p:cNvSpPr txBox="1"/>
          <p:nvPr/>
        </p:nvSpPr>
        <p:spPr>
          <a:xfrm>
            <a:off x="2276811" y="5102536"/>
            <a:ext cx="14798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XtremeSense </a:t>
            </a:r>
            <a:br>
              <a:rPr lang="en-US" sz="1200" dirty="0"/>
            </a:br>
            <a:r>
              <a:rPr lang="en-US" sz="1200" dirty="0"/>
              <a:t>Switches/Latches</a:t>
            </a:r>
          </a:p>
        </p:txBody>
      </p:sp>
      <p:pic>
        <p:nvPicPr>
          <p:cNvPr id="8" name="Picture 7" descr="A diagram of a device&#10;&#10;Description automatically generated">
            <a:extLst>
              <a:ext uri="{FF2B5EF4-FFF2-40B4-BE49-F238E27FC236}">
                <a16:creationId xmlns:a16="http://schemas.microsoft.com/office/drawing/2014/main" id="{604F1777-5A48-3677-7DCE-AEF9E4213E8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098" y="3438006"/>
            <a:ext cx="1480604" cy="148060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068FBA-DD72-7215-D427-D87D1CEBECE4}"/>
              </a:ext>
            </a:extLst>
          </p:cNvPr>
          <p:cNvCxnSpPr>
            <a:cxnSpLocks/>
          </p:cNvCxnSpPr>
          <p:nvPr/>
        </p:nvCxnSpPr>
        <p:spPr>
          <a:xfrm>
            <a:off x="2047011" y="3467171"/>
            <a:ext cx="0" cy="2264326"/>
          </a:xfrm>
          <a:prstGeom prst="line">
            <a:avLst/>
          </a:prstGeom>
          <a:noFill/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Picture 4">
            <a:extLst>
              <a:ext uri="{FF2B5EF4-FFF2-40B4-BE49-F238E27FC236}">
                <a16:creationId xmlns:a16="http://schemas.microsoft.com/office/drawing/2014/main" id="{29858CD0-7495-8B8F-FED5-88644DDE8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923" y="3405452"/>
            <a:ext cx="1486217" cy="148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5BD495-5C78-DE69-CABD-EE81340A9AB6}"/>
              </a:ext>
            </a:extLst>
          </p:cNvPr>
          <p:cNvCxnSpPr>
            <a:cxnSpLocks/>
          </p:cNvCxnSpPr>
          <p:nvPr/>
        </p:nvCxnSpPr>
        <p:spPr>
          <a:xfrm>
            <a:off x="3911833" y="3460705"/>
            <a:ext cx="0" cy="2264326"/>
          </a:xfrm>
          <a:prstGeom prst="line">
            <a:avLst/>
          </a:prstGeom>
          <a:noFill/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C630F0E-B81C-29C7-BCF2-FF811DB307E3}"/>
              </a:ext>
            </a:extLst>
          </p:cNvPr>
          <p:cNvSpPr txBox="1"/>
          <p:nvPr/>
        </p:nvSpPr>
        <p:spPr>
          <a:xfrm>
            <a:off x="4015046" y="5100098"/>
            <a:ext cx="14798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XtremeSense </a:t>
            </a:r>
            <a:br>
              <a:rPr lang="en-US" sz="1200" dirty="0"/>
            </a:br>
            <a:r>
              <a:rPr lang="en-US" sz="1200" dirty="0"/>
              <a:t>Angle Sensors</a:t>
            </a:r>
          </a:p>
        </p:txBody>
      </p:sp>
    </p:spTree>
    <p:extLst>
      <p:ext uri="{BB962C8B-B14F-4D97-AF65-F5344CB8AC3E}">
        <p14:creationId xmlns:p14="http://schemas.microsoft.com/office/powerpoint/2010/main" val="251197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57FA7A8-09D5-0155-70BC-7DD674B6D0A9}"/>
              </a:ext>
            </a:extLst>
          </p:cNvPr>
          <p:cNvSpPr txBox="1">
            <a:spLocks/>
          </p:cNvSpPr>
          <p:nvPr/>
        </p:nvSpPr>
        <p:spPr bwMode="gray">
          <a:xfrm>
            <a:off x="609601" y="224955"/>
            <a:ext cx="10820399" cy="64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600" b="1" kern="1200" cap="none" baseline="0">
                <a:solidFill>
                  <a:srgbClr val="003059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TMR preferred for Current Sensing in </a:t>
            </a:r>
            <a:r>
              <a:rPr lang="en-US" err="1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US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err="1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 Systems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Emerging preference for TMR Sensors in Coreless inverter applications as well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A163B6-BAA7-4971-7BF0-F0D8E5CEFBE3}"/>
              </a:ext>
            </a:extLst>
          </p:cNvPr>
          <p:cNvSpPr/>
          <p:nvPr/>
        </p:nvSpPr>
        <p:spPr bwMode="gray">
          <a:xfrm>
            <a:off x="-407987" y="8227240"/>
            <a:ext cx="12188825" cy="1502761"/>
          </a:xfrm>
          <a:prstGeom prst="rect">
            <a:avLst/>
          </a:prstGeom>
          <a:solidFill>
            <a:srgbClr val="E6E6E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2880" tIns="0" rIns="0" bIns="0" rtlCol="0" anchor="ctr" anchorCtr="0"/>
          <a:lstStyle/>
          <a:p>
            <a:pPr marL="0" marR="0" lvl="0" indent="0" defTabSz="91440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-1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TextBox 7" descr="AQAAAAAQAEzDNG/cRItIq2Lx/IVtNa07BTVEsRKg3VJ+6Et5MVwpmb80HquG2KnbKZqVdHVzE6DmQDYZ784sYK93g1jNWw6mRT/bXSL4wKfC+U3mNTjL">
            <a:extLst>
              <a:ext uri="{FF2B5EF4-FFF2-40B4-BE49-F238E27FC236}">
                <a16:creationId xmlns:a16="http://schemas.microsoft.com/office/drawing/2014/main" id="{1DD0EEA7-F333-A7CF-F0FE-3D3234C7573B}"/>
              </a:ext>
            </a:extLst>
          </p:cNvPr>
          <p:cNvSpPr txBox="1"/>
          <p:nvPr/>
        </p:nvSpPr>
        <p:spPr>
          <a:xfrm>
            <a:off x="6383751" y="4662274"/>
            <a:ext cx="4646108" cy="1497881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sz="1400">
                <a:solidFill>
                  <a:srgbClr val="002A4E"/>
                </a:solidFill>
                <a:cs typeface="Arial"/>
              </a:rPr>
              <a:t>TMR ICs facilitate higher efficiency and smaller automotive on-board chargers and clean energy power systems </a:t>
            </a:r>
            <a:endParaRPr lang="en-US" sz="1400" b="1">
              <a:solidFill>
                <a:srgbClr val="002A4E"/>
              </a:solidFill>
              <a:cs typeface="Arial"/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BEB9EC6C-F6A3-2BF4-9DE0-A1EFEFF0FD07}"/>
              </a:ext>
            </a:extLst>
          </p:cNvPr>
          <p:cNvSpPr/>
          <p:nvPr/>
        </p:nvSpPr>
        <p:spPr bwMode="gray">
          <a:xfrm>
            <a:off x="3723641" y="4912235"/>
            <a:ext cx="518161" cy="1502761"/>
          </a:xfrm>
          <a:prstGeom prst="chevron">
            <a:avLst>
              <a:gd name="adj" fmla="val 61506"/>
            </a:avLst>
          </a:prstGeom>
          <a:solidFill>
            <a:srgbClr val="FFFFFF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40" tIns="46800" rtlCol="0" anchor="t" anchorCtr="0"/>
          <a:lstStyle/>
          <a:p>
            <a:pPr marL="0" marR="0" lvl="0" indent="0" defTabSz="91440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B9D97975-662E-1350-2188-4D7010E2F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0025" y="3724463"/>
            <a:ext cx="1602535" cy="120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BAA45B9-C7AE-76AD-B57B-4434D84EC3C9}"/>
              </a:ext>
            </a:extLst>
          </p:cNvPr>
          <p:cNvGrpSpPr/>
          <p:nvPr/>
        </p:nvGrpSpPr>
        <p:grpSpPr>
          <a:xfrm>
            <a:off x="1728150" y="5558453"/>
            <a:ext cx="3112139" cy="146194"/>
            <a:chOff x="5099786" y="6317789"/>
            <a:chExt cx="1991017" cy="14619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78F4DF-EA14-D46C-BAD5-DCEA32B94C89}"/>
                </a:ext>
              </a:extLst>
            </p:cNvPr>
            <p:cNvSpPr txBox="1"/>
            <p:nvPr/>
          </p:nvSpPr>
          <p:spPr>
            <a:xfrm>
              <a:off x="5099786" y="6317789"/>
              <a:ext cx="918427" cy="1461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2A4E"/>
                </a:buClr>
              </a:pPr>
              <a:r>
                <a:rPr lang="en-US" sz="1000" b="1">
                  <a:solidFill>
                    <a:srgbClr val="002A4E"/>
                  </a:solidFill>
                  <a:cs typeface="Arial"/>
                </a:rPr>
                <a:t>TMR Current Sensor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A1BA59-4B9F-28A6-F0C7-B663094DA600}"/>
                </a:ext>
              </a:extLst>
            </p:cNvPr>
            <p:cNvSpPr txBox="1"/>
            <p:nvPr/>
          </p:nvSpPr>
          <p:spPr>
            <a:xfrm>
              <a:off x="6172376" y="6317789"/>
              <a:ext cx="918427" cy="1461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1C400"/>
                </a:buClr>
              </a:pPr>
              <a:r>
                <a:rPr lang="en-US" sz="1000" b="1">
                  <a:solidFill>
                    <a:srgbClr val="C00000"/>
                  </a:solidFill>
                  <a:cs typeface="Arial"/>
                </a:rPr>
                <a:t>Hall Current Sensor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E86D67E-0647-00E9-C5F5-C0C45FE05C07}"/>
              </a:ext>
            </a:extLst>
          </p:cNvPr>
          <p:cNvSpPr/>
          <p:nvPr/>
        </p:nvSpPr>
        <p:spPr bwMode="gray">
          <a:xfrm>
            <a:off x="609600" y="1329096"/>
            <a:ext cx="10972800" cy="468659"/>
          </a:xfrm>
          <a:prstGeom prst="rect">
            <a:avLst/>
          </a:prstGeom>
          <a:solidFill>
            <a:srgbClr val="E6E6E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48640" tIns="0" rIns="0" bIns="0" rtlCol="0" anchor="ctr" anchorCtr="0"/>
          <a:lstStyle/>
          <a:p>
            <a:pPr marL="3175" marR="0" lvl="2" indent="0" defTabSz="914400" eaLnBrk="1" fontAlgn="base" latinLnBrk="0" hangingPunct="1">
              <a:lnSpc>
                <a:spcPct val="95000"/>
              </a:lnSpc>
              <a:spcBef>
                <a:spcPct val="83333"/>
              </a:spcBef>
              <a:spcAft>
                <a:spcPct val="0"/>
              </a:spcAft>
              <a:buClr>
                <a:srgbClr val="002A4E"/>
              </a:buClr>
              <a:buSzPct val="1000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A4E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Better (20x) signal to noise ratio at high speed (5 MHz) vs. Hall → more precise and efficient power control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0861E5-C68C-DA01-3498-C93EF3F48E91}"/>
              </a:ext>
            </a:extLst>
          </p:cNvPr>
          <p:cNvSpPr/>
          <p:nvPr/>
        </p:nvSpPr>
        <p:spPr bwMode="gray">
          <a:xfrm>
            <a:off x="609600" y="1962143"/>
            <a:ext cx="10972800" cy="468659"/>
          </a:xfrm>
          <a:prstGeom prst="rect">
            <a:avLst/>
          </a:prstGeom>
          <a:solidFill>
            <a:srgbClr val="E6E6E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48640" tIns="0" rIns="0" bIns="0" rtlCol="0" anchor="ctr" anchorCtr="0"/>
          <a:lstStyle/>
          <a:p>
            <a:pPr marL="3175" marR="0" lvl="2" indent="0" defTabSz="914400" eaLnBrk="1" fontAlgn="base" latinLnBrk="0" hangingPunct="1">
              <a:lnSpc>
                <a:spcPct val="95000"/>
              </a:lnSpc>
              <a:spcBef>
                <a:spcPct val="83333"/>
              </a:spcBef>
              <a:spcAft>
                <a:spcPct val="0"/>
              </a:spcAft>
              <a:buClr>
                <a:srgbClr val="002A4E"/>
              </a:buClr>
              <a:buSzPct val="1000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A4E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High speed Sensor ICs facilitate </a:t>
            </a:r>
            <a:r>
              <a:rPr lang="en-US" sz="1400" b="1" dirty="0">
                <a:solidFill>
                  <a:srgbClr val="002A4E"/>
                </a:solidFill>
                <a:ea typeface="ＭＳ Ｐゴシック" pitchFamily="34" charset="-128"/>
              </a:rPr>
              <a:t>fast switching </a:t>
            </a:r>
            <a:r>
              <a:rPr lang="en-US" sz="1400" b="1">
                <a:solidFill>
                  <a:srgbClr val="002A4E"/>
                </a:solidFill>
                <a:ea typeface="ＭＳ Ｐゴシック" pitchFamily="34" charset="-128"/>
              </a:rPr>
              <a:t>for protection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A4E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 of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2A4E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GaN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A4E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 and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2A4E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SiC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A4E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 → enhanced efficiency and reliability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2F1F12-D473-FAEC-BD73-14A3E6D27CA6}"/>
              </a:ext>
            </a:extLst>
          </p:cNvPr>
          <p:cNvSpPr/>
          <p:nvPr/>
        </p:nvSpPr>
        <p:spPr bwMode="gray">
          <a:xfrm>
            <a:off x="609600" y="2595189"/>
            <a:ext cx="10972800" cy="468659"/>
          </a:xfrm>
          <a:prstGeom prst="rect">
            <a:avLst/>
          </a:prstGeom>
          <a:solidFill>
            <a:srgbClr val="E6E6E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48640" tIns="0" rIns="0" bIns="0" rtlCol="0" anchor="ctr" anchorCtr="0"/>
          <a:lstStyle/>
          <a:p>
            <a:pPr marL="3175" marR="0" lvl="2" indent="0" defTabSz="914400" eaLnBrk="1" fontAlgn="base" latinLnBrk="0" hangingPunct="1">
              <a:lnSpc>
                <a:spcPct val="95000"/>
              </a:lnSpc>
              <a:spcBef>
                <a:spcPct val="83333"/>
              </a:spcBef>
              <a:spcAft>
                <a:spcPct val="0"/>
              </a:spcAft>
              <a:buClr>
                <a:srgbClr val="002A4E"/>
              </a:buClr>
              <a:buSzPct val="1000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A4E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Results in smaller, lighter and higher efficiency power electronics systems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7FDBA71-1856-FA0A-0CD2-C10C7469C806}"/>
              </a:ext>
            </a:extLst>
          </p:cNvPr>
          <p:cNvSpPr/>
          <p:nvPr/>
        </p:nvSpPr>
        <p:spPr bwMode="gray">
          <a:xfrm>
            <a:off x="668843" y="1385879"/>
            <a:ext cx="355093" cy="355093"/>
          </a:xfrm>
          <a:prstGeom prst="ellipse">
            <a:avLst/>
          </a:prstGeom>
          <a:solidFill>
            <a:srgbClr val="002A4E"/>
          </a:solidFill>
          <a:ln w="412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6800" rtlCol="0" anchor="ctr" anchorCtr="0"/>
          <a:lstStyle/>
          <a:p>
            <a:pPr marL="0" marR="0" lvl="0" indent="0" algn="ctr" defTabSz="91440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8BBC153-E464-DFDC-EF6C-1A05981F5559}"/>
              </a:ext>
            </a:extLst>
          </p:cNvPr>
          <p:cNvSpPr/>
          <p:nvPr/>
        </p:nvSpPr>
        <p:spPr bwMode="gray">
          <a:xfrm>
            <a:off x="668843" y="2018926"/>
            <a:ext cx="355093" cy="355093"/>
          </a:xfrm>
          <a:prstGeom prst="ellipse">
            <a:avLst/>
          </a:prstGeom>
          <a:solidFill>
            <a:srgbClr val="002A4E"/>
          </a:solidFill>
          <a:ln w="412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6800" rtlCol="0" anchor="ctr" anchorCtr="0"/>
          <a:lstStyle/>
          <a:p>
            <a:pPr marL="0" marR="0" lvl="0" indent="0" algn="ctr" defTabSz="91440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5778FB8-4DE8-36A8-B612-107CCC253686}"/>
              </a:ext>
            </a:extLst>
          </p:cNvPr>
          <p:cNvSpPr/>
          <p:nvPr/>
        </p:nvSpPr>
        <p:spPr bwMode="gray">
          <a:xfrm>
            <a:off x="668843" y="2651972"/>
            <a:ext cx="355093" cy="355093"/>
          </a:xfrm>
          <a:prstGeom prst="ellipse">
            <a:avLst/>
          </a:prstGeom>
          <a:solidFill>
            <a:srgbClr val="002A4E"/>
          </a:solidFill>
          <a:ln w="412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6800" rtlCol="0" anchor="ctr" anchorCtr="0"/>
          <a:lstStyle/>
          <a:p>
            <a:pPr marL="0" marR="0" lvl="0" indent="0" algn="ctr" defTabSz="91440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731EF07-51F9-C593-DAFB-291E80BE8C59}"/>
              </a:ext>
            </a:extLst>
          </p:cNvPr>
          <p:cNvGrpSpPr/>
          <p:nvPr/>
        </p:nvGrpSpPr>
        <p:grpSpPr>
          <a:xfrm>
            <a:off x="702177" y="1419213"/>
            <a:ext cx="288422" cy="288422"/>
            <a:chOff x="-631825" y="-3565525"/>
            <a:chExt cx="6084888" cy="6084888"/>
          </a:xfrm>
          <a:solidFill>
            <a:srgbClr val="FFFFFF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616DD7B-B8FC-1149-2737-FFB494430D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31825" y="-3565525"/>
              <a:ext cx="6084888" cy="6084888"/>
            </a:xfrm>
            <a:custGeom>
              <a:avLst/>
              <a:gdLst>
                <a:gd name="T0" fmla="*/ 524 w 538"/>
                <a:gd name="T1" fmla="*/ 255 h 538"/>
                <a:gd name="T2" fmla="*/ 474 w 538"/>
                <a:gd name="T3" fmla="*/ 255 h 538"/>
                <a:gd name="T4" fmla="*/ 282 w 538"/>
                <a:gd name="T5" fmla="*/ 73 h 538"/>
                <a:gd name="T6" fmla="*/ 282 w 538"/>
                <a:gd name="T7" fmla="*/ 14 h 538"/>
                <a:gd name="T8" fmla="*/ 269 w 538"/>
                <a:gd name="T9" fmla="*/ 0 h 538"/>
                <a:gd name="T10" fmla="*/ 255 w 538"/>
                <a:gd name="T11" fmla="*/ 14 h 538"/>
                <a:gd name="T12" fmla="*/ 255 w 538"/>
                <a:gd name="T13" fmla="*/ 73 h 538"/>
                <a:gd name="T14" fmla="*/ 63 w 538"/>
                <a:gd name="T15" fmla="*/ 255 h 538"/>
                <a:gd name="T16" fmla="*/ 14 w 538"/>
                <a:gd name="T17" fmla="*/ 255 h 538"/>
                <a:gd name="T18" fmla="*/ 0 w 538"/>
                <a:gd name="T19" fmla="*/ 269 h 538"/>
                <a:gd name="T20" fmla="*/ 14 w 538"/>
                <a:gd name="T21" fmla="*/ 282 h 538"/>
                <a:gd name="T22" fmla="*/ 62 w 538"/>
                <a:gd name="T23" fmla="*/ 282 h 538"/>
                <a:gd name="T24" fmla="*/ 255 w 538"/>
                <a:gd name="T25" fmla="*/ 486 h 538"/>
                <a:gd name="T26" fmla="*/ 255 w 538"/>
                <a:gd name="T27" fmla="*/ 524 h 538"/>
                <a:gd name="T28" fmla="*/ 269 w 538"/>
                <a:gd name="T29" fmla="*/ 538 h 538"/>
                <a:gd name="T30" fmla="*/ 282 w 538"/>
                <a:gd name="T31" fmla="*/ 524 h 538"/>
                <a:gd name="T32" fmla="*/ 282 w 538"/>
                <a:gd name="T33" fmla="*/ 486 h 538"/>
                <a:gd name="T34" fmla="*/ 476 w 538"/>
                <a:gd name="T35" fmla="*/ 282 h 538"/>
                <a:gd name="T36" fmla="*/ 524 w 538"/>
                <a:gd name="T37" fmla="*/ 282 h 538"/>
                <a:gd name="T38" fmla="*/ 538 w 538"/>
                <a:gd name="T39" fmla="*/ 269 h 538"/>
                <a:gd name="T40" fmla="*/ 524 w 538"/>
                <a:gd name="T41" fmla="*/ 255 h 538"/>
                <a:gd name="T42" fmla="*/ 282 w 538"/>
                <a:gd name="T43" fmla="*/ 100 h 538"/>
                <a:gd name="T44" fmla="*/ 447 w 538"/>
                <a:gd name="T45" fmla="*/ 255 h 538"/>
                <a:gd name="T46" fmla="*/ 367 w 538"/>
                <a:gd name="T47" fmla="*/ 255 h 538"/>
                <a:gd name="T48" fmla="*/ 282 w 538"/>
                <a:gd name="T49" fmla="*/ 179 h 538"/>
                <a:gd name="T50" fmla="*/ 282 w 538"/>
                <a:gd name="T51" fmla="*/ 100 h 538"/>
                <a:gd name="T52" fmla="*/ 255 w 538"/>
                <a:gd name="T53" fmla="*/ 100 h 538"/>
                <a:gd name="T54" fmla="*/ 255 w 538"/>
                <a:gd name="T55" fmla="*/ 179 h 538"/>
                <a:gd name="T56" fmla="*/ 170 w 538"/>
                <a:gd name="T57" fmla="*/ 255 h 538"/>
                <a:gd name="T58" fmla="*/ 91 w 538"/>
                <a:gd name="T59" fmla="*/ 255 h 538"/>
                <a:gd name="T60" fmla="*/ 255 w 538"/>
                <a:gd name="T61" fmla="*/ 100 h 538"/>
                <a:gd name="T62" fmla="*/ 255 w 538"/>
                <a:gd name="T63" fmla="*/ 458 h 538"/>
                <a:gd name="T64" fmla="*/ 89 w 538"/>
                <a:gd name="T65" fmla="*/ 282 h 538"/>
                <a:gd name="T66" fmla="*/ 167 w 538"/>
                <a:gd name="T67" fmla="*/ 282 h 538"/>
                <a:gd name="T68" fmla="*/ 255 w 538"/>
                <a:gd name="T69" fmla="*/ 380 h 538"/>
                <a:gd name="T70" fmla="*/ 255 w 538"/>
                <a:gd name="T71" fmla="*/ 458 h 538"/>
                <a:gd name="T72" fmla="*/ 269 w 538"/>
                <a:gd name="T73" fmla="*/ 348 h 538"/>
                <a:gd name="T74" fmla="*/ 200 w 538"/>
                <a:gd name="T75" fmla="*/ 280 h 538"/>
                <a:gd name="T76" fmla="*/ 269 w 538"/>
                <a:gd name="T77" fmla="*/ 211 h 538"/>
                <a:gd name="T78" fmla="*/ 338 w 538"/>
                <a:gd name="T79" fmla="*/ 280 h 538"/>
                <a:gd name="T80" fmla="*/ 269 w 538"/>
                <a:gd name="T81" fmla="*/ 348 h 538"/>
                <a:gd name="T82" fmla="*/ 282 w 538"/>
                <a:gd name="T83" fmla="*/ 458 h 538"/>
                <a:gd name="T84" fmla="*/ 282 w 538"/>
                <a:gd name="T85" fmla="*/ 380 h 538"/>
                <a:gd name="T86" fmla="*/ 370 w 538"/>
                <a:gd name="T87" fmla="*/ 282 h 538"/>
                <a:gd name="T88" fmla="*/ 448 w 538"/>
                <a:gd name="T89" fmla="*/ 282 h 538"/>
                <a:gd name="T90" fmla="*/ 282 w 538"/>
                <a:gd name="T91" fmla="*/ 458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38" h="538">
                  <a:moveTo>
                    <a:pt x="524" y="255"/>
                  </a:moveTo>
                  <a:cubicBezTo>
                    <a:pt x="474" y="255"/>
                    <a:pt x="474" y="255"/>
                    <a:pt x="474" y="255"/>
                  </a:cubicBezTo>
                  <a:cubicBezTo>
                    <a:pt x="463" y="157"/>
                    <a:pt x="382" y="79"/>
                    <a:pt x="282" y="73"/>
                  </a:cubicBezTo>
                  <a:cubicBezTo>
                    <a:pt x="282" y="14"/>
                    <a:pt x="282" y="14"/>
                    <a:pt x="282" y="14"/>
                  </a:cubicBezTo>
                  <a:cubicBezTo>
                    <a:pt x="282" y="6"/>
                    <a:pt x="276" y="0"/>
                    <a:pt x="269" y="0"/>
                  </a:cubicBezTo>
                  <a:cubicBezTo>
                    <a:pt x="261" y="0"/>
                    <a:pt x="255" y="6"/>
                    <a:pt x="255" y="14"/>
                  </a:cubicBezTo>
                  <a:cubicBezTo>
                    <a:pt x="255" y="73"/>
                    <a:pt x="255" y="73"/>
                    <a:pt x="255" y="73"/>
                  </a:cubicBezTo>
                  <a:cubicBezTo>
                    <a:pt x="155" y="79"/>
                    <a:pt x="75" y="157"/>
                    <a:pt x="63" y="255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6" y="255"/>
                    <a:pt x="0" y="261"/>
                    <a:pt x="0" y="269"/>
                  </a:cubicBezTo>
                  <a:cubicBezTo>
                    <a:pt x="0" y="276"/>
                    <a:pt x="6" y="282"/>
                    <a:pt x="14" y="282"/>
                  </a:cubicBezTo>
                  <a:cubicBezTo>
                    <a:pt x="62" y="282"/>
                    <a:pt x="62" y="282"/>
                    <a:pt x="62" y="282"/>
                  </a:cubicBezTo>
                  <a:cubicBezTo>
                    <a:pt x="63" y="391"/>
                    <a:pt x="148" y="479"/>
                    <a:pt x="255" y="486"/>
                  </a:cubicBezTo>
                  <a:cubicBezTo>
                    <a:pt x="255" y="524"/>
                    <a:pt x="255" y="524"/>
                    <a:pt x="255" y="524"/>
                  </a:cubicBezTo>
                  <a:cubicBezTo>
                    <a:pt x="255" y="531"/>
                    <a:pt x="261" y="538"/>
                    <a:pt x="269" y="538"/>
                  </a:cubicBezTo>
                  <a:cubicBezTo>
                    <a:pt x="276" y="538"/>
                    <a:pt x="282" y="531"/>
                    <a:pt x="282" y="524"/>
                  </a:cubicBezTo>
                  <a:cubicBezTo>
                    <a:pt x="282" y="486"/>
                    <a:pt x="282" y="486"/>
                    <a:pt x="282" y="486"/>
                  </a:cubicBezTo>
                  <a:cubicBezTo>
                    <a:pt x="389" y="479"/>
                    <a:pt x="474" y="391"/>
                    <a:pt x="476" y="282"/>
                  </a:cubicBezTo>
                  <a:cubicBezTo>
                    <a:pt x="524" y="282"/>
                    <a:pt x="524" y="282"/>
                    <a:pt x="524" y="282"/>
                  </a:cubicBezTo>
                  <a:cubicBezTo>
                    <a:pt x="531" y="282"/>
                    <a:pt x="538" y="276"/>
                    <a:pt x="538" y="269"/>
                  </a:cubicBezTo>
                  <a:cubicBezTo>
                    <a:pt x="538" y="261"/>
                    <a:pt x="531" y="255"/>
                    <a:pt x="524" y="255"/>
                  </a:cubicBezTo>
                  <a:close/>
                  <a:moveTo>
                    <a:pt x="282" y="100"/>
                  </a:moveTo>
                  <a:cubicBezTo>
                    <a:pt x="367" y="107"/>
                    <a:pt x="435" y="172"/>
                    <a:pt x="447" y="255"/>
                  </a:cubicBezTo>
                  <a:cubicBezTo>
                    <a:pt x="367" y="255"/>
                    <a:pt x="367" y="255"/>
                    <a:pt x="367" y="255"/>
                  </a:cubicBezTo>
                  <a:cubicBezTo>
                    <a:pt x="358" y="215"/>
                    <a:pt x="324" y="184"/>
                    <a:pt x="282" y="179"/>
                  </a:cubicBezTo>
                  <a:lnTo>
                    <a:pt x="282" y="100"/>
                  </a:lnTo>
                  <a:close/>
                  <a:moveTo>
                    <a:pt x="255" y="100"/>
                  </a:moveTo>
                  <a:cubicBezTo>
                    <a:pt x="255" y="179"/>
                    <a:pt x="255" y="179"/>
                    <a:pt x="255" y="179"/>
                  </a:cubicBezTo>
                  <a:cubicBezTo>
                    <a:pt x="213" y="184"/>
                    <a:pt x="180" y="215"/>
                    <a:pt x="170" y="255"/>
                  </a:cubicBezTo>
                  <a:cubicBezTo>
                    <a:pt x="91" y="255"/>
                    <a:pt x="91" y="255"/>
                    <a:pt x="91" y="255"/>
                  </a:cubicBezTo>
                  <a:cubicBezTo>
                    <a:pt x="102" y="172"/>
                    <a:pt x="170" y="107"/>
                    <a:pt x="255" y="100"/>
                  </a:cubicBezTo>
                  <a:close/>
                  <a:moveTo>
                    <a:pt x="255" y="458"/>
                  </a:moveTo>
                  <a:cubicBezTo>
                    <a:pt x="163" y="451"/>
                    <a:pt x="91" y="375"/>
                    <a:pt x="89" y="282"/>
                  </a:cubicBezTo>
                  <a:cubicBezTo>
                    <a:pt x="167" y="282"/>
                    <a:pt x="167" y="282"/>
                    <a:pt x="167" y="282"/>
                  </a:cubicBezTo>
                  <a:cubicBezTo>
                    <a:pt x="169" y="333"/>
                    <a:pt x="206" y="373"/>
                    <a:pt x="255" y="380"/>
                  </a:cubicBezTo>
                  <a:lnTo>
                    <a:pt x="255" y="458"/>
                  </a:lnTo>
                  <a:close/>
                  <a:moveTo>
                    <a:pt x="269" y="348"/>
                  </a:moveTo>
                  <a:cubicBezTo>
                    <a:pt x="231" y="348"/>
                    <a:pt x="200" y="318"/>
                    <a:pt x="200" y="280"/>
                  </a:cubicBezTo>
                  <a:cubicBezTo>
                    <a:pt x="200" y="241"/>
                    <a:pt x="231" y="211"/>
                    <a:pt x="269" y="211"/>
                  </a:cubicBezTo>
                  <a:cubicBezTo>
                    <a:pt x="307" y="211"/>
                    <a:pt x="338" y="241"/>
                    <a:pt x="338" y="280"/>
                  </a:cubicBezTo>
                  <a:cubicBezTo>
                    <a:pt x="338" y="318"/>
                    <a:pt x="307" y="348"/>
                    <a:pt x="269" y="348"/>
                  </a:cubicBezTo>
                  <a:close/>
                  <a:moveTo>
                    <a:pt x="282" y="458"/>
                  </a:moveTo>
                  <a:cubicBezTo>
                    <a:pt x="282" y="380"/>
                    <a:pt x="282" y="380"/>
                    <a:pt x="282" y="380"/>
                  </a:cubicBezTo>
                  <a:cubicBezTo>
                    <a:pt x="331" y="373"/>
                    <a:pt x="369" y="333"/>
                    <a:pt x="370" y="282"/>
                  </a:cubicBezTo>
                  <a:cubicBezTo>
                    <a:pt x="448" y="282"/>
                    <a:pt x="448" y="282"/>
                    <a:pt x="448" y="282"/>
                  </a:cubicBezTo>
                  <a:cubicBezTo>
                    <a:pt x="447" y="375"/>
                    <a:pt x="374" y="451"/>
                    <a:pt x="282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redit Suisse Type Light" pitchFamily="34" charset="0"/>
                <a:cs typeface="Arial"/>
              </a:endParaRPr>
            </a:p>
          </p:txBody>
        </p:sp>
        <p:sp>
          <p:nvSpPr>
            <p:cNvPr id="25" name="Oval 6">
              <a:extLst>
                <a:ext uri="{FF2B5EF4-FFF2-40B4-BE49-F238E27FC236}">
                  <a16:creationId xmlns:a16="http://schemas.microsoft.com/office/drawing/2014/main" id="{6B6D1A0C-1BE0-DA41-0782-782F4DA43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1338" y="-998537"/>
              <a:ext cx="1198563" cy="11874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redit Suisse Type Light" pitchFamily="34" charset="0"/>
                <a:cs typeface="Arial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5F58BD-484E-F7F2-B122-E813874C106A}"/>
              </a:ext>
            </a:extLst>
          </p:cNvPr>
          <p:cNvGrpSpPr/>
          <p:nvPr/>
        </p:nvGrpSpPr>
        <p:grpSpPr>
          <a:xfrm>
            <a:off x="710657" y="2062027"/>
            <a:ext cx="271462" cy="268888"/>
            <a:chOff x="709070" y="1928950"/>
            <a:chExt cx="271462" cy="268888"/>
          </a:xfrm>
          <a:solidFill>
            <a:srgbClr val="FFFFFF"/>
          </a:solidFill>
        </p:grpSpPr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646D1BDA-4D99-28B8-603C-F8B533969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070" y="1928950"/>
              <a:ext cx="252087" cy="268888"/>
            </a:xfrm>
            <a:custGeom>
              <a:avLst/>
              <a:gdLst>
                <a:gd name="T0" fmla="*/ 225 w 495"/>
                <a:gd name="T1" fmla="*/ 6 h 528"/>
                <a:gd name="T2" fmla="*/ 254 w 495"/>
                <a:gd name="T3" fmla="*/ 4 h 528"/>
                <a:gd name="T4" fmla="*/ 267 w 495"/>
                <a:gd name="T5" fmla="*/ 36 h 528"/>
                <a:gd name="T6" fmla="*/ 302 w 495"/>
                <a:gd name="T7" fmla="*/ 44 h 528"/>
                <a:gd name="T8" fmla="*/ 350 w 495"/>
                <a:gd name="T9" fmla="*/ 57 h 528"/>
                <a:gd name="T10" fmla="*/ 380 w 495"/>
                <a:gd name="T11" fmla="*/ 34 h 528"/>
                <a:gd name="T12" fmla="*/ 401 w 495"/>
                <a:gd name="T13" fmla="*/ 43 h 528"/>
                <a:gd name="T14" fmla="*/ 437 w 495"/>
                <a:gd name="T15" fmla="*/ 70 h 528"/>
                <a:gd name="T16" fmla="*/ 435 w 495"/>
                <a:gd name="T17" fmla="*/ 92 h 528"/>
                <a:gd name="T18" fmla="*/ 314 w 495"/>
                <a:gd name="T19" fmla="*/ 68 h 528"/>
                <a:gd name="T20" fmla="*/ 189 w 495"/>
                <a:gd name="T21" fmla="*/ 138 h 528"/>
                <a:gd name="T22" fmla="*/ 145 w 495"/>
                <a:gd name="T23" fmla="*/ 272 h 528"/>
                <a:gd name="T24" fmla="*/ 182 w 495"/>
                <a:gd name="T25" fmla="*/ 349 h 528"/>
                <a:gd name="T26" fmla="*/ 267 w 495"/>
                <a:gd name="T27" fmla="*/ 380 h 528"/>
                <a:gd name="T28" fmla="*/ 354 w 495"/>
                <a:gd name="T29" fmla="*/ 336 h 528"/>
                <a:gd name="T30" fmla="*/ 379 w 495"/>
                <a:gd name="T31" fmla="*/ 269 h 528"/>
                <a:gd name="T32" fmla="*/ 481 w 495"/>
                <a:gd name="T33" fmla="*/ 306 h 528"/>
                <a:gd name="T34" fmla="*/ 469 w 495"/>
                <a:gd name="T35" fmla="*/ 357 h 528"/>
                <a:gd name="T36" fmla="*/ 492 w 495"/>
                <a:gd name="T37" fmla="*/ 387 h 528"/>
                <a:gd name="T38" fmla="*/ 468 w 495"/>
                <a:gd name="T39" fmla="*/ 423 h 528"/>
                <a:gd name="T40" fmla="*/ 447 w 495"/>
                <a:gd name="T41" fmla="*/ 442 h 528"/>
                <a:gd name="T42" fmla="*/ 413 w 495"/>
                <a:gd name="T43" fmla="*/ 430 h 528"/>
                <a:gd name="T44" fmla="*/ 370 w 495"/>
                <a:gd name="T45" fmla="*/ 458 h 528"/>
                <a:gd name="T46" fmla="*/ 341 w 495"/>
                <a:gd name="T47" fmla="*/ 477 h 528"/>
                <a:gd name="T48" fmla="*/ 337 w 495"/>
                <a:gd name="T49" fmla="*/ 514 h 528"/>
                <a:gd name="T50" fmla="*/ 293 w 495"/>
                <a:gd name="T51" fmla="*/ 522 h 528"/>
                <a:gd name="T52" fmla="*/ 267 w 495"/>
                <a:gd name="T53" fmla="*/ 521 h 528"/>
                <a:gd name="T54" fmla="*/ 258 w 495"/>
                <a:gd name="T55" fmla="*/ 491 h 528"/>
                <a:gd name="T56" fmla="*/ 238 w 495"/>
                <a:gd name="T57" fmla="*/ 485 h 528"/>
                <a:gd name="T58" fmla="*/ 189 w 495"/>
                <a:gd name="T59" fmla="*/ 474 h 528"/>
                <a:gd name="T60" fmla="*/ 166 w 495"/>
                <a:gd name="T61" fmla="*/ 470 h 528"/>
                <a:gd name="T62" fmla="*/ 138 w 495"/>
                <a:gd name="T63" fmla="*/ 493 h 528"/>
                <a:gd name="T64" fmla="*/ 101 w 495"/>
                <a:gd name="T65" fmla="*/ 468 h 528"/>
                <a:gd name="T66" fmla="*/ 84 w 495"/>
                <a:gd name="T67" fmla="*/ 450 h 528"/>
                <a:gd name="T68" fmla="*/ 98 w 495"/>
                <a:gd name="T69" fmla="*/ 421 h 528"/>
                <a:gd name="T70" fmla="*/ 80 w 495"/>
                <a:gd name="T71" fmla="*/ 392 h 528"/>
                <a:gd name="T72" fmla="*/ 55 w 495"/>
                <a:gd name="T73" fmla="*/ 349 h 528"/>
                <a:gd name="T74" fmla="*/ 13 w 495"/>
                <a:gd name="T75" fmla="*/ 340 h 528"/>
                <a:gd name="T76" fmla="*/ 5 w 495"/>
                <a:gd name="T77" fmla="*/ 307 h 528"/>
                <a:gd name="T78" fmla="*/ 2 w 495"/>
                <a:gd name="T79" fmla="*/ 273 h 528"/>
                <a:gd name="T80" fmla="*/ 35 w 495"/>
                <a:gd name="T81" fmla="*/ 259 h 528"/>
                <a:gd name="T82" fmla="*/ 42 w 495"/>
                <a:gd name="T83" fmla="*/ 225 h 528"/>
                <a:gd name="T84" fmla="*/ 55 w 495"/>
                <a:gd name="T85" fmla="*/ 175 h 528"/>
                <a:gd name="T86" fmla="*/ 40 w 495"/>
                <a:gd name="T87" fmla="*/ 156 h 528"/>
                <a:gd name="T88" fmla="*/ 36 w 495"/>
                <a:gd name="T89" fmla="*/ 133 h 528"/>
                <a:gd name="T90" fmla="*/ 68 w 495"/>
                <a:gd name="T91" fmla="*/ 88 h 528"/>
                <a:gd name="T92" fmla="*/ 98 w 495"/>
                <a:gd name="T93" fmla="*/ 96 h 528"/>
                <a:gd name="T94" fmla="*/ 119 w 495"/>
                <a:gd name="T95" fmla="*/ 92 h 528"/>
                <a:gd name="T96" fmla="*/ 162 w 495"/>
                <a:gd name="T97" fmla="*/ 64 h 528"/>
                <a:gd name="T98" fmla="*/ 183 w 495"/>
                <a:gd name="T99" fmla="*/ 49 h 528"/>
                <a:gd name="T100" fmla="*/ 186 w 495"/>
                <a:gd name="T101" fmla="*/ 14 h 528"/>
                <a:gd name="T102" fmla="*/ 225 w 495"/>
                <a:gd name="T103" fmla="*/ 6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95" h="528">
                  <a:moveTo>
                    <a:pt x="225" y="6"/>
                  </a:moveTo>
                  <a:cubicBezTo>
                    <a:pt x="234" y="5"/>
                    <a:pt x="245" y="0"/>
                    <a:pt x="254" y="4"/>
                  </a:cubicBezTo>
                  <a:cubicBezTo>
                    <a:pt x="266" y="11"/>
                    <a:pt x="260" y="27"/>
                    <a:pt x="267" y="36"/>
                  </a:cubicBezTo>
                  <a:cubicBezTo>
                    <a:pt x="278" y="43"/>
                    <a:pt x="291" y="41"/>
                    <a:pt x="302" y="44"/>
                  </a:cubicBezTo>
                  <a:cubicBezTo>
                    <a:pt x="319" y="46"/>
                    <a:pt x="334" y="53"/>
                    <a:pt x="350" y="57"/>
                  </a:cubicBezTo>
                  <a:cubicBezTo>
                    <a:pt x="366" y="59"/>
                    <a:pt x="366" y="36"/>
                    <a:pt x="380" y="34"/>
                  </a:cubicBezTo>
                  <a:cubicBezTo>
                    <a:pt x="388" y="32"/>
                    <a:pt x="395" y="39"/>
                    <a:pt x="401" y="43"/>
                  </a:cubicBezTo>
                  <a:cubicBezTo>
                    <a:pt x="413" y="52"/>
                    <a:pt x="426" y="60"/>
                    <a:pt x="437" y="70"/>
                  </a:cubicBezTo>
                  <a:cubicBezTo>
                    <a:pt x="443" y="76"/>
                    <a:pt x="440" y="85"/>
                    <a:pt x="435" y="92"/>
                  </a:cubicBezTo>
                  <a:cubicBezTo>
                    <a:pt x="399" y="71"/>
                    <a:pt x="356" y="62"/>
                    <a:pt x="314" y="68"/>
                  </a:cubicBezTo>
                  <a:cubicBezTo>
                    <a:pt x="266" y="74"/>
                    <a:pt x="220" y="100"/>
                    <a:pt x="189" y="138"/>
                  </a:cubicBezTo>
                  <a:cubicBezTo>
                    <a:pt x="158" y="175"/>
                    <a:pt x="142" y="224"/>
                    <a:pt x="145" y="272"/>
                  </a:cubicBezTo>
                  <a:cubicBezTo>
                    <a:pt x="147" y="301"/>
                    <a:pt x="161" y="329"/>
                    <a:pt x="182" y="349"/>
                  </a:cubicBezTo>
                  <a:cubicBezTo>
                    <a:pt x="204" y="370"/>
                    <a:pt x="236" y="382"/>
                    <a:pt x="267" y="380"/>
                  </a:cubicBezTo>
                  <a:cubicBezTo>
                    <a:pt x="301" y="379"/>
                    <a:pt x="333" y="362"/>
                    <a:pt x="354" y="336"/>
                  </a:cubicBezTo>
                  <a:cubicBezTo>
                    <a:pt x="369" y="317"/>
                    <a:pt x="378" y="293"/>
                    <a:pt x="379" y="269"/>
                  </a:cubicBezTo>
                  <a:cubicBezTo>
                    <a:pt x="413" y="281"/>
                    <a:pt x="447" y="294"/>
                    <a:pt x="481" y="306"/>
                  </a:cubicBezTo>
                  <a:cubicBezTo>
                    <a:pt x="479" y="324"/>
                    <a:pt x="469" y="340"/>
                    <a:pt x="469" y="357"/>
                  </a:cubicBezTo>
                  <a:cubicBezTo>
                    <a:pt x="474" y="369"/>
                    <a:pt x="495" y="371"/>
                    <a:pt x="492" y="387"/>
                  </a:cubicBezTo>
                  <a:cubicBezTo>
                    <a:pt x="486" y="400"/>
                    <a:pt x="476" y="411"/>
                    <a:pt x="468" y="423"/>
                  </a:cubicBezTo>
                  <a:cubicBezTo>
                    <a:pt x="462" y="430"/>
                    <a:pt x="458" y="441"/>
                    <a:pt x="447" y="442"/>
                  </a:cubicBezTo>
                  <a:cubicBezTo>
                    <a:pt x="434" y="443"/>
                    <a:pt x="426" y="422"/>
                    <a:pt x="413" y="430"/>
                  </a:cubicBezTo>
                  <a:cubicBezTo>
                    <a:pt x="398" y="439"/>
                    <a:pt x="386" y="451"/>
                    <a:pt x="370" y="458"/>
                  </a:cubicBezTo>
                  <a:cubicBezTo>
                    <a:pt x="361" y="464"/>
                    <a:pt x="348" y="467"/>
                    <a:pt x="341" y="477"/>
                  </a:cubicBezTo>
                  <a:cubicBezTo>
                    <a:pt x="339" y="489"/>
                    <a:pt x="350" y="505"/>
                    <a:pt x="337" y="514"/>
                  </a:cubicBezTo>
                  <a:cubicBezTo>
                    <a:pt x="323" y="519"/>
                    <a:pt x="308" y="519"/>
                    <a:pt x="293" y="522"/>
                  </a:cubicBezTo>
                  <a:cubicBezTo>
                    <a:pt x="284" y="523"/>
                    <a:pt x="274" y="528"/>
                    <a:pt x="267" y="521"/>
                  </a:cubicBezTo>
                  <a:cubicBezTo>
                    <a:pt x="259" y="513"/>
                    <a:pt x="263" y="500"/>
                    <a:pt x="258" y="491"/>
                  </a:cubicBezTo>
                  <a:cubicBezTo>
                    <a:pt x="252" y="487"/>
                    <a:pt x="244" y="486"/>
                    <a:pt x="238" y="485"/>
                  </a:cubicBezTo>
                  <a:cubicBezTo>
                    <a:pt x="221" y="483"/>
                    <a:pt x="205" y="480"/>
                    <a:pt x="189" y="474"/>
                  </a:cubicBezTo>
                  <a:cubicBezTo>
                    <a:pt x="182" y="472"/>
                    <a:pt x="174" y="469"/>
                    <a:pt x="166" y="470"/>
                  </a:cubicBezTo>
                  <a:cubicBezTo>
                    <a:pt x="157" y="478"/>
                    <a:pt x="153" y="497"/>
                    <a:pt x="138" y="493"/>
                  </a:cubicBezTo>
                  <a:cubicBezTo>
                    <a:pt x="124" y="486"/>
                    <a:pt x="113" y="476"/>
                    <a:pt x="101" y="468"/>
                  </a:cubicBezTo>
                  <a:cubicBezTo>
                    <a:pt x="94" y="463"/>
                    <a:pt x="85" y="459"/>
                    <a:pt x="84" y="450"/>
                  </a:cubicBezTo>
                  <a:cubicBezTo>
                    <a:pt x="83" y="438"/>
                    <a:pt x="96" y="431"/>
                    <a:pt x="98" y="421"/>
                  </a:cubicBezTo>
                  <a:cubicBezTo>
                    <a:pt x="95" y="409"/>
                    <a:pt x="86" y="401"/>
                    <a:pt x="80" y="392"/>
                  </a:cubicBezTo>
                  <a:cubicBezTo>
                    <a:pt x="69" y="378"/>
                    <a:pt x="63" y="363"/>
                    <a:pt x="55" y="349"/>
                  </a:cubicBezTo>
                  <a:cubicBezTo>
                    <a:pt x="45" y="333"/>
                    <a:pt x="24" y="354"/>
                    <a:pt x="13" y="340"/>
                  </a:cubicBezTo>
                  <a:cubicBezTo>
                    <a:pt x="7" y="330"/>
                    <a:pt x="8" y="318"/>
                    <a:pt x="5" y="307"/>
                  </a:cubicBezTo>
                  <a:cubicBezTo>
                    <a:pt x="4" y="296"/>
                    <a:pt x="0" y="284"/>
                    <a:pt x="2" y="273"/>
                  </a:cubicBezTo>
                  <a:cubicBezTo>
                    <a:pt x="7" y="260"/>
                    <a:pt x="25" y="265"/>
                    <a:pt x="35" y="259"/>
                  </a:cubicBezTo>
                  <a:cubicBezTo>
                    <a:pt x="41" y="249"/>
                    <a:pt x="40" y="236"/>
                    <a:pt x="42" y="225"/>
                  </a:cubicBezTo>
                  <a:cubicBezTo>
                    <a:pt x="45" y="208"/>
                    <a:pt x="52" y="192"/>
                    <a:pt x="55" y="175"/>
                  </a:cubicBezTo>
                  <a:cubicBezTo>
                    <a:pt x="58" y="165"/>
                    <a:pt x="46" y="161"/>
                    <a:pt x="40" y="156"/>
                  </a:cubicBezTo>
                  <a:cubicBezTo>
                    <a:pt x="32" y="152"/>
                    <a:pt x="29" y="140"/>
                    <a:pt x="36" y="133"/>
                  </a:cubicBezTo>
                  <a:cubicBezTo>
                    <a:pt x="47" y="118"/>
                    <a:pt x="56" y="102"/>
                    <a:pt x="68" y="88"/>
                  </a:cubicBezTo>
                  <a:cubicBezTo>
                    <a:pt x="78" y="80"/>
                    <a:pt x="89" y="90"/>
                    <a:pt x="98" y="96"/>
                  </a:cubicBezTo>
                  <a:cubicBezTo>
                    <a:pt x="104" y="103"/>
                    <a:pt x="113" y="96"/>
                    <a:pt x="119" y="92"/>
                  </a:cubicBezTo>
                  <a:cubicBezTo>
                    <a:pt x="133" y="81"/>
                    <a:pt x="147" y="71"/>
                    <a:pt x="162" y="64"/>
                  </a:cubicBezTo>
                  <a:cubicBezTo>
                    <a:pt x="170" y="60"/>
                    <a:pt x="179" y="57"/>
                    <a:pt x="183" y="49"/>
                  </a:cubicBezTo>
                  <a:cubicBezTo>
                    <a:pt x="184" y="38"/>
                    <a:pt x="175" y="23"/>
                    <a:pt x="186" y="14"/>
                  </a:cubicBezTo>
                  <a:cubicBezTo>
                    <a:pt x="198" y="8"/>
                    <a:pt x="212" y="9"/>
                    <a:pt x="22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redit Suisse Type Light" pitchFamily="34" charset="0"/>
                <a:cs typeface="Arial"/>
              </a:endParaRPr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87704CB1-BA29-5D29-AC58-645F45E4B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575" y="1969701"/>
              <a:ext cx="187957" cy="114604"/>
            </a:xfrm>
            <a:custGeom>
              <a:avLst/>
              <a:gdLst>
                <a:gd name="T0" fmla="*/ 56 w 369"/>
                <a:gd name="T1" fmla="*/ 53 h 225"/>
                <a:gd name="T2" fmla="*/ 201 w 369"/>
                <a:gd name="T3" fmla="*/ 7 h 225"/>
                <a:gd name="T4" fmla="*/ 291 w 369"/>
                <a:gd name="T5" fmla="*/ 49 h 225"/>
                <a:gd name="T6" fmla="*/ 333 w 369"/>
                <a:gd name="T7" fmla="*/ 14 h 225"/>
                <a:gd name="T8" fmla="*/ 369 w 369"/>
                <a:gd name="T9" fmla="*/ 225 h 225"/>
                <a:gd name="T10" fmla="*/ 168 w 369"/>
                <a:gd name="T11" fmla="*/ 151 h 225"/>
                <a:gd name="T12" fmla="*/ 212 w 369"/>
                <a:gd name="T13" fmla="*/ 115 h 225"/>
                <a:gd name="T14" fmla="*/ 136 w 369"/>
                <a:gd name="T15" fmla="*/ 68 h 225"/>
                <a:gd name="T16" fmla="*/ 36 w 369"/>
                <a:gd name="T17" fmla="*/ 99 h 225"/>
                <a:gd name="T18" fmla="*/ 0 w 369"/>
                <a:gd name="T19" fmla="*/ 172 h 225"/>
                <a:gd name="T20" fmla="*/ 56 w 369"/>
                <a:gd name="T21" fmla="*/ 53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9" h="225">
                  <a:moveTo>
                    <a:pt x="56" y="53"/>
                  </a:moveTo>
                  <a:cubicBezTo>
                    <a:pt x="94" y="17"/>
                    <a:pt x="149" y="0"/>
                    <a:pt x="201" y="7"/>
                  </a:cubicBezTo>
                  <a:cubicBezTo>
                    <a:pt x="234" y="12"/>
                    <a:pt x="266" y="27"/>
                    <a:pt x="291" y="49"/>
                  </a:cubicBezTo>
                  <a:cubicBezTo>
                    <a:pt x="305" y="37"/>
                    <a:pt x="319" y="26"/>
                    <a:pt x="333" y="14"/>
                  </a:cubicBezTo>
                  <a:cubicBezTo>
                    <a:pt x="345" y="85"/>
                    <a:pt x="357" y="155"/>
                    <a:pt x="369" y="225"/>
                  </a:cubicBezTo>
                  <a:cubicBezTo>
                    <a:pt x="302" y="200"/>
                    <a:pt x="235" y="176"/>
                    <a:pt x="168" y="151"/>
                  </a:cubicBezTo>
                  <a:cubicBezTo>
                    <a:pt x="183" y="139"/>
                    <a:pt x="198" y="127"/>
                    <a:pt x="212" y="115"/>
                  </a:cubicBezTo>
                  <a:cubicBezTo>
                    <a:pt x="194" y="90"/>
                    <a:pt x="166" y="72"/>
                    <a:pt x="136" y="68"/>
                  </a:cubicBezTo>
                  <a:cubicBezTo>
                    <a:pt x="100" y="62"/>
                    <a:pt x="62" y="74"/>
                    <a:pt x="36" y="99"/>
                  </a:cubicBezTo>
                  <a:cubicBezTo>
                    <a:pt x="15" y="118"/>
                    <a:pt x="4" y="145"/>
                    <a:pt x="0" y="172"/>
                  </a:cubicBezTo>
                  <a:cubicBezTo>
                    <a:pt x="3" y="127"/>
                    <a:pt x="22" y="84"/>
                    <a:pt x="56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redit Suisse Type Light" pitchFamily="34" charset="0"/>
                <a:cs typeface="Arial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747D8EB-74FE-A625-EFD1-AD72CDFF8FE7}"/>
              </a:ext>
            </a:extLst>
          </p:cNvPr>
          <p:cNvGrpSpPr/>
          <p:nvPr/>
        </p:nvGrpSpPr>
        <p:grpSpPr>
          <a:xfrm>
            <a:off x="748194" y="2730925"/>
            <a:ext cx="196388" cy="197187"/>
            <a:chOff x="746607" y="2597847"/>
            <a:chExt cx="196388" cy="197187"/>
          </a:xfrm>
          <a:solidFill>
            <a:srgbClr val="FFFFFF"/>
          </a:solidFill>
        </p:grpSpPr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id="{4F2FAC30-8817-9261-0A7B-1BBC5257A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607" y="2597847"/>
              <a:ext cx="196388" cy="197187"/>
            </a:xfrm>
            <a:custGeom>
              <a:avLst/>
              <a:gdLst>
                <a:gd name="T0" fmla="*/ 237 w 241"/>
                <a:gd name="T1" fmla="*/ 0 h 242"/>
                <a:gd name="T2" fmla="*/ 241 w 241"/>
                <a:gd name="T3" fmla="*/ 12 h 242"/>
                <a:gd name="T4" fmla="*/ 241 w 241"/>
                <a:gd name="T5" fmla="*/ 113 h 242"/>
                <a:gd name="T6" fmla="*/ 240 w 241"/>
                <a:gd name="T7" fmla="*/ 119 h 242"/>
                <a:gd name="T8" fmla="*/ 234 w 241"/>
                <a:gd name="T9" fmla="*/ 123 h 242"/>
                <a:gd name="T10" fmla="*/ 228 w 241"/>
                <a:gd name="T11" fmla="*/ 118 h 242"/>
                <a:gd name="T12" fmla="*/ 228 w 241"/>
                <a:gd name="T13" fmla="*/ 112 h 242"/>
                <a:gd name="T14" fmla="*/ 228 w 241"/>
                <a:gd name="T15" fmla="*/ 22 h 242"/>
                <a:gd name="T16" fmla="*/ 228 w 241"/>
                <a:gd name="T17" fmla="*/ 14 h 242"/>
                <a:gd name="T18" fmla="*/ 14 w 241"/>
                <a:gd name="T19" fmla="*/ 14 h 242"/>
                <a:gd name="T20" fmla="*/ 14 w 241"/>
                <a:gd name="T21" fmla="*/ 229 h 242"/>
                <a:gd name="T22" fmla="*/ 21 w 241"/>
                <a:gd name="T23" fmla="*/ 229 h 242"/>
                <a:gd name="T24" fmla="*/ 112 w 241"/>
                <a:gd name="T25" fmla="*/ 229 h 242"/>
                <a:gd name="T26" fmla="*/ 116 w 241"/>
                <a:gd name="T27" fmla="*/ 229 h 242"/>
                <a:gd name="T28" fmla="*/ 123 w 241"/>
                <a:gd name="T29" fmla="*/ 235 h 242"/>
                <a:gd name="T30" fmla="*/ 116 w 241"/>
                <a:gd name="T31" fmla="*/ 242 h 242"/>
                <a:gd name="T32" fmla="*/ 113 w 241"/>
                <a:gd name="T33" fmla="*/ 242 h 242"/>
                <a:gd name="T34" fmla="*/ 11 w 241"/>
                <a:gd name="T35" fmla="*/ 242 h 242"/>
                <a:gd name="T36" fmla="*/ 0 w 241"/>
                <a:gd name="T37" fmla="*/ 238 h 242"/>
                <a:gd name="T38" fmla="*/ 0 w 241"/>
                <a:gd name="T39" fmla="*/ 0 h 242"/>
                <a:gd name="T40" fmla="*/ 237 w 241"/>
                <a:gd name="T41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1" h="242">
                  <a:moveTo>
                    <a:pt x="237" y="0"/>
                  </a:moveTo>
                  <a:cubicBezTo>
                    <a:pt x="239" y="4"/>
                    <a:pt x="241" y="8"/>
                    <a:pt x="241" y="12"/>
                  </a:cubicBezTo>
                  <a:cubicBezTo>
                    <a:pt x="241" y="45"/>
                    <a:pt x="241" y="79"/>
                    <a:pt x="241" y="113"/>
                  </a:cubicBezTo>
                  <a:cubicBezTo>
                    <a:pt x="241" y="115"/>
                    <a:pt x="241" y="118"/>
                    <a:pt x="240" y="119"/>
                  </a:cubicBezTo>
                  <a:cubicBezTo>
                    <a:pt x="239" y="121"/>
                    <a:pt x="236" y="123"/>
                    <a:pt x="234" y="123"/>
                  </a:cubicBezTo>
                  <a:cubicBezTo>
                    <a:pt x="232" y="123"/>
                    <a:pt x="229" y="120"/>
                    <a:pt x="228" y="118"/>
                  </a:cubicBezTo>
                  <a:cubicBezTo>
                    <a:pt x="227" y="117"/>
                    <a:pt x="228" y="114"/>
                    <a:pt x="228" y="112"/>
                  </a:cubicBezTo>
                  <a:cubicBezTo>
                    <a:pt x="228" y="82"/>
                    <a:pt x="228" y="52"/>
                    <a:pt x="228" y="22"/>
                  </a:cubicBezTo>
                  <a:cubicBezTo>
                    <a:pt x="228" y="20"/>
                    <a:pt x="228" y="17"/>
                    <a:pt x="228" y="14"/>
                  </a:cubicBezTo>
                  <a:cubicBezTo>
                    <a:pt x="156" y="14"/>
                    <a:pt x="85" y="14"/>
                    <a:pt x="14" y="14"/>
                  </a:cubicBezTo>
                  <a:cubicBezTo>
                    <a:pt x="14" y="86"/>
                    <a:pt x="14" y="157"/>
                    <a:pt x="14" y="229"/>
                  </a:cubicBezTo>
                  <a:cubicBezTo>
                    <a:pt x="16" y="229"/>
                    <a:pt x="18" y="229"/>
                    <a:pt x="21" y="229"/>
                  </a:cubicBezTo>
                  <a:cubicBezTo>
                    <a:pt x="51" y="229"/>
                    <a:pt x="81" y="229"/>
                    <a:pt x="112" y="229"/>
                  </a:cubicBezTo>
                  <a:cubicBezTo>
                    <a:pt x="113" y="229"/>
                    <a:pt x="115" y="228"/>
                    <a:pt x="116" y="229"/>
                  </a:cubicBezTo>
                  <a:cubicBezTo>
                    <a:pt x="119" y="231"/>
                    <a:pt x="122" y="233"/>
                    <a:pt x="123" y="235"/>
                  </a:cubicBezTo>
                  <a:cubicBezTo>
                    <a:pt x="124" y="240"/>
                    <a:pt x="120" y="242"/>
                    <a:pt x="116" y="242"/>
                  </a:cubicBezTo>
                  <a:cubicBezTo>
                    <a:pt x="115" y="242"/>
                    <a:pt x="114" y="242"/>
                    <a:pt x="113" y="242"/>
                  </a:cubicBezTo>
                  <a:cubicBezTo>
                    <a:pt x="79" y="242"/>
                    <a:pt x="45" y="242"/>
                    <a:pt x="11" y="242"/>
                  </a:cubicBezTo>
                  <a:cubicBezTo>
                    <a:pt x="7" y="242"/>
                    <a:pt x="4" y="239"/>
                    <a:pt x="0" y="238"/>
                  </a:cubicBezTo>
                  <a:cubicBezTo>
                    <a:pt x="0" y="159"/>
                    <a:pt x="0" y="80"/>
                    <a:pt x="0" y="0"/>
                  </a:cubicBezTo>
                  <a:cubicBezTo>
                    <a:pt x="79" y="0"/>
                    <a:pt x="158" y="0"/>
                    <a:pt x="237" y="0"/>
                  </a:cubicBez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redit Suisse Type Light" pitchFamily="34" charset="0"/>
                <a:cs typeface="Arial"/>
              </a:endParaRPr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EAF7B7A0-4625-A336-8742-84E0FE595C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3915" y="2715954"/>
              <a:ext cx="79080" cy="79080"/>
            </a:xfrm>
            <a:custGeom>
              <a:avLst/>
              <a:gdLst>
                <a:gd name="T0" fmla="*/ 97 w 97"/>
                <a:gd name="T1" fmla="*/ 49 h 97"/>
                <a:gd name="T2" fmla="*/ 97 w 97"/>
                <a:gd name="T3" fmla="*/ 87 h 97"/>
                <a:gd name="T4" fmla="*/ 87 w 97"/>
                <a:gd name="T5" fmla="*/ 97 h 97"/>
                <a:gd name="T6" fmla="*/ 10 w 97"/>
                <a:gd name="T7" fmla="*/ 97 h 97"/>
                <a:gd name="T8" fmla="*/ 0 w 97"/>
                <a:gd name="T9" fmla="*/ 87 h 97"/>
                <a:gd name="T10" fmla="*/ 0 w 97"/>
                <a:gd name="T11" fmla="*/ 9 h 97"/>
                <a:gd name="T12" fmla="*/ 10 w 97"/>
                <a:gd name="T13" fmla="*/ 0 h 97"/>
                <a:gd name="T14" fmla="*/ 88 w 97"/>
                <a:gd name="T15" fmla="*/ 0 h 97"/>
                <a:gd name="T16" fmla="*/ 97 w 97"/>
                <a:gd name="T17" fmla="*/ 9 h 97"/>
                <a:gd name="T18" fmla="*/ 97 w 97"/>
                <a:gd name="T19" fmla="*/ 49 h 97"/>
                <a:gd name="T20" fmla="*/ 14 w 97"/>
                <a:gd name="T21" fmla="*/ 14 h 97"/>
                <a:gd name="T22" fmla="*/ 14 w 97"/>
                <a:gd name="T23" fmla="*/ 83 h 97"/>
                <a:gd name="T24" fmla="*/ 84 w 97"/>
                <a:gd name="T25" fmla="*/ 83 h 97"/>
                <a:gd name="T26" fmla="*/ 84 w 97"/>
                <a:gd name="T27" fmla="*/ 14 h 97"/>
                <a:gd name="T28" fmla="*/ 14 w 97"/>
                <a:gd name="T29" fmla="*/ 1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7" h="97">
                  <a:moveTo>
                    <a:pt x="97" y="49"/>
                  </a:moveTo>
                  <a:cubicBezTo>
                    <a:pt x="97" y="61"/>
                    <a:pt x="97" y="74"/>
                    <a:pt x="97" y="87"/>
                  </a:cubicBezTo>
                  <a:cubicBezTo>
                    <a:pt x="97" y="95"/>
                    <a:pt x="95" y="97"/>
                    <a:pt x="87" y="97"/>
                  </a:cubicBezTo>
                  <a:cubicBezTo>
                    <a:pt x="62" y="97"/>
                    <a:pt x="36" y="97"/>
                    <a:pt x="10" y="97"/>
                  </a:cubicBezTo>
                  <a:cubicBezTo>
                    <a:pt x="2" y="97"/>
                    <a:pt x="0" y="95"/>
                    <a:pt x="0" y="87"/>
                  </a:cubicBezTo>
                  <a:cubicBezTo>
                    <a:pt x="0" y="61"/>
                    <a:pt x="0" y="35"/>
                    <a:pt x="0" y="9"/>
                  </a:cubicBezTo>
                  <a:cubicBezTo>
                    <a:pt x="0" y="1"/>
                    <a:pt x="2" y="0"/>
                    <a:pt x="10" y="0"/>
                  </a:cubicBezTo>
                  <a:cubicBezTo>
                    <a:pt x="36" y="0"/>
                    <a:pt x="62" y="0"/>
                    <a:pt x="88" y="0"/>
                  </a:cubicBezTo>
                  <a:cubicBezTo>
                    <a:pt x="95" y="0"/>
                    <a:pt x="97" y="2"/>
                    <a:pt x="97" y="9"/>
                  </a:cubicBezTo>
                  <a:cubicBezTo>
                    <a:pt x="97" y="23"/>
                    <a:pt x="97" y="36"/>
                    <a:pt x="97" y="49"/>
                  </a:cubicBezTo>
                  <a:close/>
                  <a:moveTo>
                    <a:pt x="14" y="14"/>
                  </a:moveTo>
                  <a:cubicBezTo>
                    <a:pt x="14" y="37"/>
                    <a:pt x="14" y="60"/>
                    <a:pt x="14" y="83"/>
                  </a:cubicBezTo>
                  <a:cubicBezTo>
                    <a:pt x="37" y="83"/>
                    <a:pt x="60" y="83"/>
                    <a:pt x="84" y="83"/>
                  </a:cubicBezTo>
                  <a:cubicBezTo>
                    <a:pt x="84" y="60"/>
                    <a:pt x="84" y="37"/>
                    <a:pt x="84" y="14"/>
                  </a:cubicBezTo>
                  <a:cubicBezTo>
                    <a:pt x="60" y="14"/>
                    <a:pt x="37" y="14"/>
                    <a:pt x="14" y="14"/>
                  </a:cubicBez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redit Suisse Type Light" pitchFamily="34" charset="0"/>
                <a:cs typeface="Arial"/>
              </a:endParaRPr>
            </a:p>
          </p:txBody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16334953-ED31-E0E5-30B8-0A8BE8242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330" y="2629685"/>
              <a:ext cx="77483" cy="77368"/>
            </a:xfrm>
            <a:custGeom>
              <a:avLst/>
              <a:gdLst>
                <a:gd name="T0" fmla="*/ 72 w 95"/>
                <a:gd name="T1" fmla="*/ 82 h 95"/>
                <a:gd name="T2" fmla="*/ 45 w 95"/>
                <a:gd name="T3" fmla="*/ 55 h 95"/>
                <a:gd name="T4" fmla="*/ 9 w 95"/>
                <a:gd name="T5" fmla="*/ 19 h 95"/>
                <a:gd name="T6" fmla="*/ 5 w 95"/>
                <a:gd name="T7" fmla="*/ 6 h 95"/>
                <a:gd name="T8" fmla="*/ 18 w 95"/>
                <a:gd name="T9" fmla="*/ 10 h 95"/>
                <a:gd name="T10" fmla="*/ 75 w 95"/>
                <a:gd name="T11" fmla="*/ 66 h 95"/>
                <a:gd name="T12" fmla="*/ 79 w 95"/>
                <a:gd name="T13" fmla="*/ 73 h 95"/>
                <a:gd name="T14" fmla="*/ 82 w 95"/>
                <a:gd name="T15" fmla="*/ 71 h 95"/>
                <a:gd name="T16" fmla="*/ 82 w 95"/>
                <a:gd name="T17" fmla="*/ 38 h 95"/>
                <a:gd name="T18" fmla="*/ 88 w 95"/>
                <a:gd name="T19" fmla="*/ 29 h 95"/>
                <a:gd name="T20" fmla="*/ 95 w 95"/>
                <a:gd name="T21" fmla="*/ 38 h 95"/>
                <a:gd name="T22" fmla="*/ 95 w 95"/>
                <a:gd name="T23" fmla="*/ 86 h 95"/>
                <a:gd name="T24" fmla="*/ 86 w 95"/>
                <a:gd name="T25" fmla="*/ 95 h 95"/>
                <a:gd name="T26" fmla="*/ 36 w 95"/>
                <a:gd name="T27" fmla="*/ 95 h 95"/>
                <a:gd name="T28" fmla="*/ 29 w 95"/>
                <a:gd name="T29" fmla="*/ 86 h 95"/>
                <a:gd name="T30" fmla="*/ 37 w 95"/>
                <a:gd name="T31" fmla="*/ 82 h 95"/>
                <a:gd name="T32" fmla="*/ 72 w 95"/>
                <a:gd name="T33" fmla="*/ 8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72" y="82"/>
                  </a:moveTo>
                  <a:cubicBezTo>
                    <a:pt x="62" y="72"/>
                    <a:pt x="54" y="63"/>
                    <a:pt x="45" y="55"/>
                  </a:cubicBezTo>
                  <a:cubicBezTo>
                    <a:pt x="33" y="43"/>
                    <a:pt x="21" y="31"/>
                    <a:pt x="9" y="19"/>
                  </a:cubicBezTo>
                  <a:cubicBezTo>
                    <a:pt x="6" y="16"/>
                    <a:pt x="0" y="12"/>
                    <a:pt x="5" y="6"/>
                  </a:cubicBezTo>
                  <a:cubicBezTo>
                    <a:pt x="11" y="0"/>
                    <a:pt x="15" y="6"/>
                    <a:pt x="18" y="10"/>
                  </a:cubicBezTo>
                  <a:cubicBezTo>
                    <a:pt x="37" y="29"/>
                    <a:pt x="56" y="47"/>
                    <a:pt x="75" y="66"/>
                  </a:cubicBezTo>
                  <a:cubicBezTo>
                    <a:pt x="77" y="68"/>
                    <a:pt x="78" y="71"/>
                    <a:pt x="79" y="73"/>
                  </a:cubicBezTo>
                  <a:cubicBezTo>
                    <a:pt x="80" y="72"/>
                    <a:pt x="81" y="71"/>
                    <a:pt x="82" y="71"/>
                  </a:cubicBezTo>
                  <a:cubicBezTo>
                    <a:pt x="82" y="60"/>
                    <a:pt x="82" y="49"/>
                    <a:pt x="82" y="38"/>
                  </a:cubicBezTo>
                  <a:cubicBezTo>
                    <a:pt x="81" y="33"/>
                    <a:pt x="82" y="29"/>
                    <a:pt x="88" y="29"/>
                  </a:cubicBezTo>
                  <a:cubicBezTo>
                    <a:pt x="94" y="28"/>
                    <a:pt x="95" y="33"/>
                    <a:pt x="95" y="38"/>
                  </a:cubicBezTo>
                  <a:cubicBezTo>
                    <a:pt x="95" y="54"/>
                    <a:pt x="95" y="70"/>
                    <a:pt x="95" y="86"/>
                  </a:cubicBezTo>
                  <a:cubicBezTo>
                    <a:pt x="95" y="93"/>
                    <a:pt x="93" y="95"/>
                    <a:pt x="86" y="95"/>
                  </a:cubicBezTo>
                  <a:cubicBezTo>
                    <a:pt x="70" y="95"/>
                    <a:pt x="53" y="95"/>
                    <a:pt x="36" y="95"/>
                  </a:cubicBezTo>
                  <a:cubicBezTo>
                    <a:pt x="30" y="95"/>
                    <a:pt x="26" y="91"/>
                    <a:pt x="29" y="86"/>
                  </a:cubicBezTo>
                  <a:cubicBezTo>
                    <a:pt x="30" y="84"/>
                    <a:pt x="34" y="82"/>
                    <a:pt x="37" y="82"/>
                  </a:cubicBezTo>
                  <a:cubicBezTo>
                    <a:pt x="48" y="82"/>
                    <a:pt x="59" y="82"/>
                    <a:pt x="72" y="82"/>
                  </a:cubicBez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redit Suisse Type Light" pitchFamily="34" charset="0"/>
                <a:cs typeface="Arial"/>
              </a:endParaRPr>
            </a:p>
          </p:txBody>
        </p:sp>
      </p:grpSp>
      <p:pic>
        <p:nvPicPr>
          <p:cNvPr id="36" name="Picture 2">
            <a:extLst>
              <a:ext uri="{FF2B5EF4-FFF2-40B4-BE49-F238E27FC236}">
                <a16:creationId xmlns:a16="http://schemas.microsoft.com/office/drawing/2014/main" id="{E079254F-95DA-E0AC-79C6-E544573116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1604" y="3646142"/>
            <a:ext cx="3991544" cy="1704975"/>
          </a:xfrm>
          <a:prstGeom prst="rect">
            <a:avLst/>
          </a:prstGeom>
          <a:noFill/>
          <a:ln w="38100">
            <a:solidFill>
              <a:srgbClr val="FFFFFF">
                <a:lumMod val="65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025921FA-F591-B821-B8B7-9EF8B8CC7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4164" y="3476626"/>
            <a:ext cx="2562860" cy="161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Arrow: Right 37">
            <a:extLst>
              <a:ext uri="{FF2B5EF4-FFF2-40B4-BE49-F238E27FC236}">
                <a16:creationId xmlns:a16="http://schemas.microsoft.com/office/drawing/2014/main" id="{71D31B8A-83FA-3944-E347-045F82EF5C2F}"/>
              </a:ext>
            </a:extLst>
          </p:cNvPr>
          <p:cNvSpPr/>
          <p:nvPr/>
        </p:nvSpPr>
        <p:spPr bwMode="gray">
          <a:xfrm>
            <a:off x="8943603" y="4145121"/>
            <a:ext cx="390525" cy="430832"/>
          </a:xfrm>
          <a:prstGeom prst="rightArrow">
            <a:avLst/>
          </a:prstGeom>
          <a:solidFill>
            <a:srgbClr val="002A4E"/>
          </a:solidFill>
          <a:ln w="6350" cap="flat" cmpd="sng" algn="ctr">
            <a:solidFill>
              <a:srgbClr val="1A1A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680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ED123C5-400F-B23A-CE68-E87AAC1817C8}"/>
              </a:ext>
            </a:extLst>
          </p:cNvPr>
          <p:cNvSpPr txBox="1"/>
          <p:nvPr/>
        </p:nvSpPr>
        <p:spPr>
          <a:xfrm>
            <a:off x="728316" y="6485636"/>
            <a:ext cx="4796185" cy="1315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sz="900">
                <a:solidFill>
                  <a:srgbClr val="FFFFFF">
                    <a:lumMod val="65000"/>
                  </a:srgbClr>
                </a:solidFill>
                <a:cs typeface="Arial"/>
              </a:rPr>
              <a:t>Waveform from https://www.embedded.com/tiny-sensors-benefit-current-sensing-applications/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9390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52">
            <a:extLst>
              <a:ext uri="{FF2B5EF4-FFF2-40B4-BE49-F238E27FC236}">
                <a16:creationId xmlns:a16="http://schemas.microsoft.com/office/drawing/2014/main" id="{61015857-A8E1-0641-6685-09FCE08C6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49" y="190500"/>
            <a:ext cx="10981952" cy="760208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TMR Angle Sensors preferred for BLDC motor position control 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A5A9A69-3D6F-23ED-6073-8F3D4220FA7A}"/>
              </a:ext>
            </a:extLst>
          </p:cNvPr>
          <p:cNvSpPr/>
          <p:nvPr/>
        </p:nvSpPr>
        <p:spPr bwMode="gray">
          <a:xfrm>
            <a:off x="609601" y="1262694"/>
            <a:ext cx="11061842" cy="468659"/>
          </a:xfrm>
          <a:prstGeom prst="rect">
            <a:avLst/>
          </a:prstGeom>
          <a:solidFill>
            <a:srgbClr val="E6E6E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tIns="0" rIns="0" bIns="0" rtlCol="0" anchor="ctr" anchorCtr="0"/>
          <a:lstStyle/>
          <a:p>
            <a:pPr marL="3175" lvl="2" indent="-3175">
              <a:spcBef>
                <a:spcPct val="83333"/>
              </a:spcBef>
              <a:buClr>
                <a:schemeClr val="accent1"/>
              </a:buClr>
              <a:buSzPct val="100000"/>
            </a:pPr>
            <a:r>
              <a:rPr lang="en-US" sz="1400" b="1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</a:rPr>
              <a:t>Better (8x) signal to noise ratio at high rotational speed (40K rpm) vs. Hall → more accurate and more efficient motor control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5D596CD-C8D9-03C8-F45E-BFC40732D56D}"/>
              </a:ext>
            </a:extLst>
          </p:cNvPr>
          <p:cNvSpPr/>
          <p:nvPr/>
        </p:nvSpPr>
        <p:spPr bwMode="gray">
          <a:xfrm>
            <a:off x="609600" y="1981465"/>
            <a:ext cx="11061841" cy="746130"/>
          </a:xfrm>
          <a:prstGeom prst="rect">
            <a:avLst/>
          </a:prstGeom>
          <a:solidFill>
            <a:srgbClr val="E6E6E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tIns="0" rIns="0" bIns="0" rtlCol="0" anchor="ctr" anchorCtr="0"/>
          <a:lstStyle/>
          <a:p>
            <a:pPr marL="3175" lvl="2" indent="-3175">
              <a:spcBef>
                <a:spcPct val="83333"/>
              </a:spcBef>
              <a:buClr>
                <a:schemeClr val="accent1"/>
              </a:buClr>
              <a:buSzPct val="100000"/>
            </a:pPr>
            <a:r>
              <a:rPr lang="en-US" sz="1400" b="1" dirty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</a:rPr>
              <a:t>TMR technology adds value across Industrial (Automation) motor applications</a:t>
            </a:r>
          </a:p>
          <a:p>
            <a:pPr marL="573088" lvl="5" indent="-231775">
              <a:spcBef>
                <a:spcPct val="83333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</a:rPr>
              <a:t>Lower torque ripple / vibration, reduced audible noise, higher efficiency 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C547AE3-4666-13C4-23F8-8DF83A8B3899}"/>
              </a:ext>
            </a:extLst>
          </p:cNvPr>
          <p:cNvSpPr/>
          <p:nvPr/>
        </p:nvSpPr>
        <p:spPr bwMode="gray">
          <a:xfrm>
            <a:off x="668844" y="1319477"/>
            <a:ext cx="355093" cy="355093"/>
          </a:xfrm>
          <a:prstGeom prst="ellipse">
            <a:avLst/>
          </a:prstGeom>
          <a:solidFill>
            <a:schemeClr val="accent1"/>
          </a:solidFill>
          <a:ln w="412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6800" rtlCol="0" anchor="ctr" anchorCtr="0"/>
          <a:lstStyle/>
          <a:p>
            <a:endParaRPr lang="en-US" sz="1400" b="1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FEADA4D-B32D-761C-AAF5-2B03D8E4E082}"/>
              </a:ext>
            </a:extLst>
          </p:cNvPr>
          <p:cNvSpPr/>
          <p:nvPr/>
        </p:nvSpPr>
        <p:spPr bwMode="gray">
          <a:xfrm>
            <a:off x="668844" y="2162074"/>
            <a:ext cx="355093" cy="355093"/>
          </a:xfrm>
          <a:prstGeom prst="ellipse">
            <a:avLst/>
          </a:prstGeom>
          <a:solidFill>
            <a:schemeClr val="accent1"/>
          </a:solidFill>
          <a:ln w="412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6800" rtlCol="0" anchor="ctr" anchorCtr="0"/>
          <a:lstStyle/>
          <a:p>
            <a:endParaRPr lang="en-US" sz="1400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E1D3EA3-AE2E-81DF-E7B2-33B4637A5DFC}"/>
              </a:ext>
            </a:extLst>
          </p:cNvPr>
          <p:cNvGrpSpPr/>
          <p:nvPr/>
        </p:nvGrpSpPr>
        <p:grpSpPr>
          <a:xfrm>
            <a:off x="702178" y="1352811"/>
            <a:ext cx="288422" cy="288422"/>
            <a:chOff x="-631825" y="-3565525"/>
            <a:chExt cx="6084888" cy="6084888"/>
          </a:xfrm>
          <a:solidFill>
            <a:schemeClr val="bg1"/>
          </a:solidFill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6F9C8A10-A73C-8D49-D41E-41739765A8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31825" y="-3565525"/>
              <a:ext cx="6084888" cy="6084888"/>
            </a:xfrm>
            <a:custGeom>
              <a:avLst/>
              <a:gdLst>
                <a:gd name="T0" fmla="*/ 524 w 538"/>
                <a:gd name="T1" fmla="*/ 255 h 538"/>
                <a:gd name="T2" fmla="*/ 474 w 538"/>
                <a:gd name="T3" fmla="*/ 255 h 538"/>
                <a:gd name="T4" fmla="*/ 282 w 538"/>
                <a:gd name="T5" fmla="*/ 73 h 538"/>
                <a:gd name="T6" fmla="*/ 282 w 538"/>
                <a:gd name="T7" fmla="*/ 14 h 538"/>
                <a:gd name="T8" fmla="*/ 269 w 538"/>
                <a:gd name="T9" fmla="*/ 0 h 538"/>
                <a:gd name="T10" fmla="*/ 255 w 538"/>
                <a:gd name="T11" fmla="*/ 14 h 538"/>
                <a:gd name="T12" fmla="*/ 255 w 538"/>
                <a:gd name="T13" fmla="*/ 73 h 538"/>
                <a:gd name="T14" fmla="*/ 63 w 538"/>
                <a:gd name="T15" fmla="*/ 255 h 538"/>
                <a:gd name="T16" fmla="*/ 14 w 538"/>
                <a:gd name="T17" fmla="*/ 255 h 538"/>
                <a:gd name="T18" fmla="*/ 0 w 538"/>
                <a:gd name="T19" fmla="*/ 269 h 538"/>
                <a:gd name="T20" fmla="*/ 14 w 538"/>
                <a:gd name="T21" fmla="*/ 282 h 538"/>
                <a:gd name="T22" fmla="*/ 62 w 538"/>
                <a:gd name="T23" fmla="*/ 282 h 538"/>
                <a:gd name="T24" fmla="*/ 255 w 538"/>
                <a:gd name="T25" fmla="*/ 486 h 538"/>
                <a:gd name="T26" fmla="*/ 255 w 538"/>
                <a:gd name="T27" fmla="*/ 524 h 538"/>
                <a:gd name="T28" fmla="*/ 269 w 538"/>
                <a:gd name="T29" fmla="*/ 538 h 538"/>
                <a:gd name="T30" fmla="*/ 282 w 538"/>
                <a:gd name="T31" fmla="*/ 524 h 538"/>
                <a:gd name="T32" fmla="*/ 282 w 538"/>
                <a:gd name="T33" fmla="*/ 486 h 538"/>
                <a:gd name="T34" fmla="*/ 476 w 538"/>
                <a:gd name="T35" fmla="*/ 282 h 538"/>
                <a:gd name="T36" fmla="*/ 524 w 538"/>
                <a:gd name="T37" fmla="*/ 282 h 538"/>
                <a:gd name="T38" fmla="*/ 538 w 538"/>
                <a:gd name="T39" fmla="*/ 269 h 538"/>
                <a:gd name="T40" fmla="*/ 524 w 538"/>
                <a:gd name="T41" fmla="*/ 255 h 538"/>
                <a:gd name="T42" fmla="*/ 282 w 538"/>
                <a:gd name="T43" fmla="*/ 100 h 538"/>
                <a:gd name="T44" fmla="*/ 447 w 538"/>
                <a:gd name="T45" fmla="*/ 255 h 538"/>
                <a:gd name="T46" fmla="*/ 367 w 538"/>
                <a:gd name="T47" fmla="*/ 255 h 538"/>
                <a:gd name="T48" fmla="*/ 282 w 538"/>
                <a:gd name="T49" fmla="*/ 179 h 538"/>
                <a:gd name="T50" fmla="*/ 282 w 538"/>
                <a:gd name="T51" fmla="*/ 100 h 538"/>
                <a:gd name="T52" fmla="*/ 255 w 538"/>
                <a:gd name="T53" fmla="*/ 100 h 538"/>
                <a:gd name="T54" fmla="*/ 255 w 538"/>
                <a:gd name="T55" fmla="*/ 179 h 538"/>
                <a:gd name="T56" fmla="*/ 170 w 538"/>
                <a:gd name="T57" fmla="*/ 255 h 538"/>
                <a:gd name="T58" fmla="*/ 91 w 538"/>
                <a:gd name="T59" fmla="*/ 255 h 538"/>
                <a:gd name="T60" fmla="*/ 255 w 538"/>
                <a:gd name="T61" fmla="*/ 100 h 538"/>
                <a:gd name="T62" fmla="*/ 255 w 538"/>
                <a:gd name="T63" fmla="*/ 458 h 538"/>
                <a:gd name="T64" fmla="*/ 89 w 538"/>
                <a:gd name="T65" fmla="*/ 282 h 538"/>
                <a:gd name="T66" fmla="*/ 167 w 538"/>
                <a:gd name="T67" fmla="*/ 282 h 538"/>
                <a:gd name="T68" fmla="*/ 255 w 538"/>
                <a:gd name="T69" fmla="*/ 380 h 538"/>
                <a:gd name="T70" fmla="*/ 255 w 538"/>
                <a:gd name="T71" fmla="*/ 458 h 538"/>
                <a:gd name="T72" fmla="*/ 269 w 538"/>
                <a:gd name="T73" fmla="*/ 348 h 538"/>
                <a:gd name="T74" fmla="*/ 200 w 538"/>
                <a:gd name="T75" fmla="*/ 280 h 538"/>
                <a:gd name="T76" fmla="*/ 269 w 538"/>
                <a:gd name="T77" fmla="*/ 211 h 538"/>
                <a:gd name="T78" fmla="*/ 338 w 538"/>
                <a:gd name="T79" fmla="*/ 280 h 538"/>
                <a:gd name="T80" fmla="*/ 269 w 538"/>
                <a:gd name="T81" fmla="*/ 348 h 538"/>
                <a:gd name="T82" fmla="*/ 282 w 538"/>
                <a:gd name="T83" fmla="*/ 458 h 538"/>
                <a:gd name="T84" fmla="*/ 282 w 538"/>
                <a:gd name="T85" fmla="*/ 380 h 538"/>
                <a:gd name="T86" fmla="*/ 370 w 538"/>
                <a:gd name="T87" fmla="*/ 282 h 538"/>
                <a:gd name="T88" fmla="*/ 448 w 538"/>
                <a:gd name="T89" fmla="*/ 282 h 538"/>
                <a:gd name="T90" fmla="*/ 282 w 538"/>
                <a:gd name="T91" fmla="*/ 458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38" h="538">
                  <a:moveTo>
                    <a:pt x="524" y="255"/>
                  </a:moveTo>
                  <a:cubicBezTo>
                    <a:pt x="474" y="255"/>
                    <a:pt x="474" y="255"/>
                    <a:pt x="474" y="255"/>
                  </a:cubicBezTo>
                  <a:cubicBezTo>
                    <a:pt x="463" y="157"/>
                    <a:pt x="382" y="79"/>
                    <a:pt x="282" y="73"/>
                  </a:cubicBezTo>
                  <a:cubicBezTo>
                    <a:pt x="282" y="14"/>
                    <a:pt x="282" y="14"/>
                    <a:pt x="282" y="14"/>
                  </a:cubicBezTo>
                  <a:cubicBezTo>
                    <a:pt x="282" y="6"/>
                    <a:pt x="276" y="0"/>
                    <a:pt x="269" y="0"/>
                  </a:cubicBezTo>
                  <a:cubicBezTo>
                    <a:pt x="261" y="0"/>
                    <a:pt x="255" y="6"/>
                    <a:pt x="255" y="14"/>
                  </a:cubicBezTo>
                  <a:cubicBezTo>
                    <a:pt x="255" y="73"/>
                    <a:pt x="255" y="73"/>
                    <a:pt x="255" y="73"/>
                  </a:cubicBezTo>
                  <a:cubicBezTo>
                    <a:pt x="155" y="79"/>
                    <a:pt x="75" y="157"/>
                    <a:pt x="63" y="255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6" y="255"/>
                    <a:pt x="0" y="261"/>
                    <a:pt x="0" y="269"/>
                  </a:cubicBezTo>
                  <a:cubicBezTo>
                    <a:pt x="0" y="276"/>
                    <a:pt x="6" y="282"/>
                    <a:pt x="14" y="282"/>
                  </a:cubicBezTo>
                  <a:cubicBezTo>
                    <a:pt x="62" y="282"/>
                    <a:pt x="62" y="282"/>
                    <a:pt x="62" y="282"/>
                  </a:cubicBezTo>
                  <a:cubicBezTo>
                    <a:pt x="63" y="391"/>
                    <a:pt x="148" y="479"/>
                    <a:pt x="255" y="486"/>
                  </a:cubicBezTo>
                  <a:cubicBezTo>
                    <a:pt x="255" y="524"/>
                    <a:pt x="255" y="524"/>
                    <a:pt x="255" y="524"/>
                  </a:cubicBezTo>
                  <a:cubicBezTo>
                    <a:pt x="255" y="531"/>
                    <a:pt x="261" y="538"/>
                    <a:pt x="269" y="538"/>
                  </a:cubicBezTo>
                  <a:cubicBezTo>
                    <a:pt x="276" y="538"/>
                    <a:pt x="282" y="531"/>
                    <a:pt x="282" y="524"/>
                  </a:cubicBezTo>
                  <a:cubicBezTo>
                    <a:pt x="282" y="486"/>
                    <a:pt x="282" y="486"/>
                    <a:pt x="282" y="486"/>
                  </a:cubicBezTo>
                  <a:cubicBezTo>
                    <a:pt x="389" y="479"/>
                    <a:pt x="474" y="391"/>
                    <a:pt x="476" y="282"/>
                  </a:cubicBezTo>
                  <a:cubicBezTo>
                    <a:pt x="524" y="282"/>
                    <a:pt x="524" y="282"/>
                    <a:pt x="524" y="282"/>
                  </a:cubicBezTo>
                  <a:cubicBezTo>
                    <a:pt x="531" y="282"/>
                    <a:pt x="538" y="276"/>
                    <a:pt x="538" y="269"/>
                  </a:cubicBezTo>
                  <a:cubicBezTo>
                    <a:pt x="538" y="261"/>
                    <a:pt x="531" y="255"/>
                    <a:pt x="524" y="255"/>
                  </a:cubicBezTo>
                  <a:close/>
                  <a:moveTo>
                    <a:pt x="282" y="100"/>
                  </a:moveTo>
                  <a:cubicBezTo>
                    <a:pt x="367" y="107"/>
                    <a:pt x="435" y="172"/>
                    <a:pt x="447" y="255"/>
                  </a:cubicBezTo>
                  <a:cubicBezTo>
                    <a:pt x="367" y="255"/>
                    <a:pt x="367" y="255"/>
                    <a:pt x="367" y="255"/>
                  </a:cubicBezTo>
                  <a:cubicBezTo>
                    <a:pt x="358" y="215"/>
                    <a:pt x="324" y="184"/>
                    <a:pt x="282" y="179"/>
                  </a:cubicBezTo>
                  <a:lnTo>
                    <a:pt x="282" y="100"/>
                  </a:lnTo>
                  <a:close/>
                  <a:moveTo>
                    <a:pt x="255" y="100"/>
                  </a:moveTo>
                  <a:cubicBezTo>
                    <a:pt x="255" y="179"/>
                    <a:pt x="255" y="179"/>
                    <a:pt x="255" y="179"/>
                  </a:cubicBezTo>
                  <a:cubicBezTo>
                    <a:pt x="213" y="184"/>
                    <a:pt x="180" y="215"/>
                    <a:pt x="170" y="255"/>
                  </a:cubicBezTo>
                  <a:cubicBezTo>
                    <a:pt x="91" y="255"/>
                    <a:pt x="91" y="255"/>
                    <a:pt x="91" y="255"/>
                  </a:cubicBezTo>
                  <a:cubicBezTo>
                    <a:pt x="102" y="172"/>
                    <a:pt x="170" y="107"/>
                    <a:pt x="255" y="100"/>
                  </a:cubicBezTo>
                  <a:close/>
                  <a:moveTo>
                    <a:pt x="255" y="458"/>
                  </a:moveTo>
                  <a:cubicBezTo>
                    <a:pt x="163" y="451"/>
                    <a:pt x="91" y="375"/>
                    <a:pt x="89" y="282"/>
                  </a:cubicBezTo>
                  <a:cubicBezTo>
                    <a:pt x="167" y="282"/>
                    <a:pt x="167" y="282"/>
                    <a:pt x="167" y="282"/>
                  </a:cubicBezTo>
                  <a:cubicBezTo>
                    <a:pt x="169" y="333"/>
                    <a:pt x="206" y="373"/>
                    <a:pt x="255" y="380"/>
                  </a:cubicBezTo>
                  <a:lnTo>
                    <a:pt x="255" y="458"/>
                  </a:lnTo>
                  <a:close/>
                  <a:moveTo>
                    <a:pt x="269" y="348"/>
                  </a:moveTo>
                  <a:cubicBezTo>
                    <a:pt x="231" y="348"/>
                    <a:pt x="200" y="318"/>
                    <a:pt x="200" y="280"/>
                  </a:cubicBezTo>
                  <a:cubicBezTo>
                    <a:pt x="200" y="241"/>
                    <a:pt x="231" y="211"/>
                    <a:pt x="269" y="211"/>
                  </a:cubicBezTo>
                  <a:cubicBezTo>
                    <a:pt x="307" y="211"/>
                    <a:pt x="338" y="241"/>
                    <a:pt x="338" y="280"/>
                  </a:cubicBezTo>
                  <a:cubicBezTo>
                    <a:pt x="338" y="318"/>
                    <a:pt x="307" y="348"/>
                    <a:pt x="269" y="348"/>
                  </a:cubicBezTo>
                  <a:close/>
                  <a:moveTo>
                    <a:pt x="282" y="458"/>
                  </a:moveTo>
                  <a:cubicBezTo>
                    <a:pt x="282" y="380"/>
                    <a:pt x="282" y="380"/>
                    <a:pt x="282" y="380"/>
                  </a:cubicBezTo>
                  <a:cubicBezTo>
                    <a:pt x="331" y="373"/>
                    <a:pt x="369" y="333"/>
                    <a:pt x="370" y="282"/>
                  </a:cubicBezTo>
                  <a:cubicBezTo>
                    <a:pt x="448" y="282"/>
                    <a:pt x="448" y="282"/>
                    <a:pt x="448" y="282"/>
                  </a:cubicBezTo>
                  <a:cubicBezTo>
                    <a:pt x="447" y="375"/>
                    <a:pt x="374" y="451"/>
                    <a:pt x="282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6">
              <a:extLst>
                <a:ext uri="{FF2B5EF4-FFF2-40B4-BE49-F238E27FC236}">
                  <a16:creationId xmlns:a16="http://schemas.microsoft.com/office/drawing/2014/main" id="{2A63BBC0-7A96-4436-B609-546CDDCD5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1338" y="-998537"/>
              <a:ext cx="1198563" cy="11874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48B544E-EF97-6B7C-83CF-B9AF8CF7FD0A}"/>
              </a:ext>
            </a:extLst>
          </p:cNvPr>
          <p:cNvGrpSpPr/>
          <p:nvPr/>
        </p:nvGrpSpPr>
        <p:grpSpPr>
          <a:xfrm>
            <a:off x="710658" y="2205175"/>
            <a:ext cx="271462" cy="268888"/>
            <a:chOff x="709070" y="1928950"/>
            <a:chExt cx="271462" cy="268888"/>
          </a:xfrm>
          <a:solidFill>
            <a:schemeClr val="bg1"/>
          </a:solidFill>
        </p:grpSpPr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8CD369DD-B139-BA1A-C9DB-FE595E157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070" y="1928950"/>
              <a:ext cx="252087" cy="268888"/>
            </a:xfrm>
            <a:custGeom>
              <a:avLst/>
              <a:gdLst>
                <a:gd name="T0" fmla="*/ 225 w 495"/>
                <a:gd name="T1" fmla="*/ 6 h 528"/>
                <a:gd name="T2" fmla="*/ 254 w 495"/>
                <a:gd name="T3" fmla="*/ 4 h 528"/>
                <a:gd name="T4" fmla="*/ 267 w 495"/>
                <a:gd name="T5" fmla="*/ 36 h 528"/>
                <a:gd name="T6" fmla="*/ 302 w 495"/>
                <a:gd name="T7" fmla="*/ 44 h 528"/>
                <a:gd name="T8" fmla="*/ 350 w 495"/>
                <a:gd name="T9" fmla="*/ 57 h 528"/>
                <a:gd name="T10" fmla="*/ 380 w 495"/>
                <a:gd name="T11" fmla="*/ 34 h 528"/>
                <a:gd name="T12" fmla="*/ 401 w 495"/>
                <a:gd name="T13" fmla="*/ 43 h 528"/>
                <a:gd name="T14" fmla="*/ 437 w 495"/>
                <a:gd name="T15" fmla="*/ 70 h 528"/>
                <a:gd name="T16" fmla="*/ 435 w 495"/>
                <a:gd name="T17" fmla="*/ 92 h 528"/>
                <a:gd name="T18" fmla="*/ 314 w 495"/>
                <a:gd name="T19" fmla="*/ 68 h 528"/>
                <a:gd name="T20" fmla="*/ 189 w 495"/>
                <a:gd name="T21" fmla="*/ 138 h 528"/>
                <a:gd name="T22" fmla="*/ 145 w 495"/>
                <a:gd name="T23" fmla="*/ 272 h 528"/>
                <a:gd name="T24" fmla="*/ 182 w 495"/>
                <a:gd name="T25" fmla="*/ 349 h 528"/>
                <a:gd name="T26" fmla="*/ 267 w 495"/>
                <a:gd name="T27" fmla="*/ 380 h 528"/>
                <a:gd name="T28" fmla="*/ 354 w 495"/>
                <a:gd name="T29" fmla="*/ 336 h 528"/>
                <a:gd name="T30" fmla="*/ 379 w 495"/>
                <a:gd name="T31" fmla="*/ 269 h 528"/>
                <a:gd name="T32" fmla="*/ 481 w 495"/>
                <a:gd name="T33" fmla="*/ 306 h 528"/>
                <a:gd name="T34" fmla="*/ 469 w 495"/>
                <a:gd name="T35" fmla="*/ 357 h 528"/>
                <a:gd name="T36" fmla="*/ 492 w 495"/>
                <a:gd name="T37" fmla="*/ 387 h 528"/>
                <a:gd name="T38" fmla="*/ 468 w 495"/>
                <a:gd name="T39" fmla="*/ 423 h 528"/>
                <a:gd name="T40" fmla="*/ 447 w 495"/>
                <a:gd name="T41" fmla="*/ 442 h 528"/>
                <a:gd name="T42" fmla="*/ 413 w 495"/>
                <a:gd name="T43" fmla="*/ 430 h 528"/>
                <a:gd name="T44" fmla="*/ 370 w 495"/>
                <a:gd name="T45" fmla="*/ 458 h 528"/>
                <a:gd name="T46" fmla="*/ 341 w 495"/>
                <a:gd name="T47" fmla="*/ 477 h 528"/>
                <a:gd name="T48" fmla="*/ 337 w 495"/>
                <a:gd name="T49" fmla="*/ 514 h 528"/>
                <a:gd name="T50" fmla="*/ 293 w 495"/>
                <a:gd name="T51" fmla="*/ 522 h 528"/>
                <a:gd name="T52" fmla="*/ 267 w 495"/>
                <a:gd name="T53" fmla="*/ 521 h 528"/>
                <a:gd name="T54" fmla="*/ 258 w 495"/>
                <a:gd name="T55" fmla="*/ 491 h 528"/>
                <a:gd name="T56" fmla="*/ 238 w 495"/>
                <a:gd name="T57" fmla="*/ 485 h 528"/>
                <a:gd name="T58" fmla="*/ 189 w 495"/>
                <a:gd name="T59" fmla="*/ 474 h 528"/>
                <a:gd name="T60" fmla="*/ 166 w 495"/>
                <a:gd name="T61" fmla="*/ 470 h 528"/>
                <a:gd name="T62" fmla="*/ 138 w 495"/>
                <a:gd name="T63" fmla="*/ 493 h 528"/>
                <a:gd name="T64" fmla="*/ 101 w 495"/>
                <a:gd name="T65" fmla="*/ 468 h 528"/>
                <a:gd name="T66" fmla="*/ 84 w 495"/>
                <a:gd name="T67" fmla="*/ 450 h 528"/>
                <a:gd name="T68" fmla="*/ 98 w 495"/>
                <a:gd name="T69" fmla="*/ 421 h 528"/>
                <a:gd name="T70" fmla="*/ 80 w 495"/>
                <a:gd name="T71" fmla="*/ 392 h 528"/>
                <a:gd name="T72" fmla="*/ 55 w 495"/>
                <a:gd name="T73" fmla="*/ 349 h 528"/>
                <a:gd name="T74" fmla="*/ 13 w 495"/>
                <a:gd name="T75" fmla="*/ 340 h 528"/>
                <a:gd name="T76" fmla="*/ 5 w 495"/>
                <a:gd name="T77" fmla="*/ 307 h 528"/>
                <a:gd name="T78" fmla="*/ 2 w 495"/>
                <a:gd name="T79" fmla="*/ 273 h 528"/>
                <a:gd name="T80" fmla="*/ 35 w 495"/>
                <a:gd name="T81" fmla="*/ 259 h 528"/>
                <a:gd name="T82" fmla="*/ 42 w 495"/>
                <a:gd name="T83" fmla="*/ 225 h 528"/>
                <a:gd name="T84" fmla="*/ 55 w 495"/>
                <a:gd name="T85" fmla="*/ 175 h 528"/>
                <a:gd name="T86" fmla="*/ 40 w 495"/>
                <a:gd name="T87" fmla="*/ 156 h 528"/>
                <a:gd name="T88" fmla="*/ 36 w 495"/>
                <a:gd name="T89" fmla="*/ 133 h 528"/>
                <a:gd name="T90" fmla="*/ 68 w 495"/>
                <a:gd name="T91" fmla="*/ 88 h 528"/>
                <a:gd name="T92" fmla="*/ 98 w 495"/>
                <a:gd name="T93" fmla="*/ 96 h 528"/>
                <a:gd name="T94" fmla="*/ 119 w 495"/>
                <a:gd name="T95" fmla="*/ 92 h 528"/>
                <a:gd name="T96" fmla="*/ 162 w 495"/>
                <a:gd name="T97" fmla="*/ 64 h 528"/>
                <a:gd name="T98" fmla="*/ 183 w 495"/>
                <a:gd name="T99" fmla="*/ 49 h 528"/>
                <a:gd name="T100" fmla="*/ 186 w 495"/>
                <a:gd name="T101" fmla="*/ 14 h 528"/>
                <a:gd name="T102" fmla="*/ 225 w 495"/>
                <a:gd name="T103" fmla="*/ 6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95" h="528">
                  <a:moveTo>
                    <a:pt x="225" y="6"/>
                  </a:moveTo>
                  <a:cubicBezTo>
                    <a:pt x="234" y="5"/>
                    <a:pt x="245" y="0"/>
                    <a:pt x="254" y="4"/>
                  </a:cubicBezTo>
                  <a:cubicBezTo>
                    <a:pt x="266" y="11"/>
                    <a:pt x="260" y="27"/>
                    <a:pt x="267" y="36"/>
                  </a:cubicBezTo>
                  <a:cubicBezTo>
                    <a:pt x="278" y="43"/>
                    <a:pt x="291" y="41"/>
                    <a:pt x="302" y="44"/>
                  </a:cubicBezTo>
                  <a:cubicBezTo>
                    <a:pt x="319" y="46"/>
                    <a:pt x="334" y="53"/>
                    <a:pt x="350" y="57"/>
                  </a:cubicBezTo>
                  <a:cubicBezTo>
                    <a:pt x="366" y="59"/>
                    <a:pt x="366" y="36"/>
                    <a:pt x="380" y="34"/>
                  </a:cubicBezTo>
                  <a:cubicBezTo>
                    <a:pt x="388" y="32"/>
                    <a:pt x="395" y="39"/>
                    <a:pt x="401" y="43"/>
                  </a:cubicBezTo>
                  <a:cubicBezTo>
                    <a:pt x="413" y="52"/>
                    <a:pt x="426" y="60"/>
                    <a:pt x="437" y="70"/>
                  </a:cubicBezTo>
                  <a:cubicBezTo>
                    <a:pt x="443" y="76"/>
                    <a:pt x="440" y="85"/>
                    <a:pt x="435" y="92"/>
                  </a:cubicBezTo>
                  <a:cubicBezTo>
                    <a:pt x="399" y="71"/>
                    <a:pt x="356" y="62"/>
                    <a:pt x="314" y="68"/>
                  </a:cubicBezTo>
                  <a:cubicBezTo>
                    <a:pt x="266" y="74"/>
                    <a:pt x="220" y="100"/>
                    <a:pt x="189" y="138"/>
                  </a:cubicBezTo>
                  <a:cubicBezTo>
                    <a:pt x="158" y="175"/>
                    <a:pt x="142" y="224"/>
                    <a:pt x="145" y="272"/>
                  </a:cubicBezTo>
                  <a:cubicBezTo>
                    <a:pt x="147" y="301"/>
                    <a:pt x="161" y="329"/>
                    <a:pt x="182" y="349"/>
                  </a:cubicBezTo>
                  <a:cubicBezTo>
                    <a:pt x="204" y="370"/>
                    <a:pt x="236" y="382"/>
                    <a:pt x="267" y="380"/>
                  </a:cubicBezTo>
                  <a:cubicBezTo>
                    <a:pt x="301" y="379"/>
                    <a:pt x="333" y="362"/>
                    <a:pt x="354" y="336"/>
                  </a:cubicBezTo>
                  <a:cubicBezTo>
                    <a:pt x="369" y="317"/>
                    <a:pt x="378" y="293"/>
                    <a:pt x="379" y="269"/>
                  </a:cubicBezTo>
                  <a:cubicBezTo>
                    <a:pt x="413" y="281"/>
                    <a:pt x="447" y="294"/>
                    <a:pt x="481" y="306"/>
                  </a:cubicBezTo>
                  <a:cubicBezTo>
                    <a:pt x="479" y="324"/>
                    <a:pt x="469" y="340"/>
                    <a:pt x="469" y="357"/>
                  </a:cubicBezTo>
                  <a:cubicBezTo>
                    <a:pt x="474" y="369"/>
                    <a:pt x="495" y="371"/>
                    <a:pt x="492" y="387"/>
                  </a:cubicBezTo>
                  <a:cubicBezTo>
                    <a:pt x="486" y="400"/>
                    <a:pt x="476" y="411"/>
                    <a:pt x="468" y="423"/>
                  </a:cubicBezTo>
                  <a:cubicBezTo>
                    <a:pt x="462" y="430"/>
                    <a:pt x="458" y="441"/>
                    <a:pt x="447" y="442"/>
                  </a:cubicBezTo>
                  <a:cubicBezTo>
                    <a:pt x="434" y="443"/>
                    <a:pt x="426" y="422"/>
                    <a:pt x="413" y="430"/>
                  </a:cubicBezTo>
                  <a:cubicBezTo>
                    <a:pt x="398" y="439"/>
                    <a:pt x="386" y="451"/>
                    <a:pt x="370" y="458"/>
                  </a:cubicBezTo>
                  <a:cubicBezTo>
                    <a:pt x="361" y="464"/>
                    <a:pt x="348" y="467"/>
                    <a:pt x="341" y="477"/>
                  </a:cubicBezTo>
                  <a:cubicBezTo>
                    <a:pt x="339" y="489"/>
                    <a:pt x="350" y="505"/>
                    <a:pt x="337" y="514"/>
                  </a:cubicBezTo>
                  <a:cubicBezTo>
                    <a:pt x="323" y="519"/>
                    <a:pt x="308" y="519"/>
                    <a:pt x="293" y="522"/>
                  </a:cubicBezTo>
                  <a:cubicBezTo>
                    <a:pt x="284" y="523"/>
                    <a:pt x="274" y="528"/>
                    <a:pt x="267" y="521"/>
                  </a:cubicBezTo>
                  <a:cubicBezTo>
                    <a:pt x="259" y="513"/>
                    <a:pt x="263" y="500"/>
                    <a:pt x="258" y="491"/>
                  </a:cubicBezTo>
                  <a:cubicBezTo>
                    <a:pt x="252" y="487"/>
                    <a:pt x="244" y="486"/>
                    <a:pt x="238" y="485"/>
                  </a:cubicBezTo>
                  <a:cubicBezTo>
                    <a:pt x="221" y="483"/>
                    <a:pt x="205" y="480"/>
                    <a:pt x="189" y="474"/>
                  </a:cubicBezTo>
                  <a:cubicBezTo>
                    <a:pt x="182" y="472"/>
                    <a:pt x="174" y="469"/>
                    <a:pt x="166" y="470"/>
                  </a:cubicBezTo>
                  <a:cubicBezTo>
                    <a:pt x="157" y="478"/>
                    <a:pt x="153" y="497"/>
                    <a:pt x="138" y="493"/>
                  </a:cubicBezTo>
                  <a:cubicBezTo>
                    <a:pt x="124" y="486"/>
                    <a:pt x="113" y="476"/>
                    <a:pt x="101" y="468"/>
                  </a:cubicBezTo>
                  <a:cubicBezTo>
                    <a:pt x="94" y="463"/>
                    <a:pt x="85" y="459"/>
                    <a:pt x="84" y="450"/>
                  </a:cubicBezTo>
                  <a:cubicBezTo>
                    <a:pt x="83" y="438"/>
                    <a:pt x="96" y="431"/>
                    <a:pt x="98" y="421"/>
                  </a:cubicBezTo>
                  <a:cubicBezTo>
                    <a:pt x="95" y="409"/>
                    <a:pt x="86" y="401"/>
                    <a:pt x="80" y="392"/>
                  </a:cubicBezTo>
                  <a:cubicBezTo>
                    <a:pt x="69" y="378"/>
                    <a:pt x="63" y="363"/>
                    <a:pt x="55" y="349"/>
                  </a:cubicBezTo>
                  <a:cubicBezTo>
                    <a:pt x="45" y="333"/>
                    <a:pt x="24" y="354"/>
                    <a:pt x="13" y="340"/>
                  </a:cubicBezTo>
                  <a:cubicBezTo>
                    <a:pt x="7" y="330"/>
                    <a:pt x="8" y="318"/>
                    <a:pt x="5" y="307"/>
                  </a:cubicBezTo>
                  <a:cubicBezTo>
                    <a:pt x="4" y="296"/>
                    <a:pt x="0" y="284"/>
                    <a:pt x="2" y="273"/>
                  </a:cubicBezTo>
                  <a:cubicBezTo>
                    <a:pt x="7" y="260"/>
                    <a:pt x="25" y="265"/>
                    <a:pt x="35" y="259"/>
                  </a:cubicBezTo>
                  <a:cubicBezTo>
                    <a:pt x="41" y="249"/>
                    <a:pt x="40" y="236"/>
                    <a:pt x="42" y="225"/>
                  </a:cubicBezTo>
                  <a:cubicBezTo>
                    <a:pt x="45" y="208"/>
                    <a:pt x="52" y="192"/>
                    <a:pt x="55" y="175"/>
                  </a:cubicBezTo>
                  <a:cubicBezTo>
                    <a:pt x="58" y="165"/>
                    <a:pt x="46" y="161"/>
                    <a:pt x="40" y="156"/>
                  </a:cubicBezTo>
                  <a:cubicBezTo>
                    <a:pt x="32" y="152"/>
                    <a:pt x="29" y="140"/>
                    <a:pt x="36" y="133"/>
                  </a:cubicBezTo>
                  <a:cubicBezTo>
                    <a:pt x="47" y="118"/>
                    <a:pt x="56" y="102"/>
                    <a:pt x="68" y="88"/>
                  </a:cubicBezTo>
                  <a:cubicBezTo>
                    <a:pt x="78" y="80"/>
                    <a:pt x="89" y="90"/>
                    <a:pt x="98" y="96"/>
                  </a:cubicBezTo>
                  <a:cubicBezTo>
                    <a:pt x="104" y="103"/>
                    <a:pt x="113" y="96"/>
                    <a:pt x="119" y="92"/>
                  </a:cubicBezTo>
                  <a:cubicBezTo>
                    <a:pt x="133" y="81"/>
                    <a:pt x="147" y="71"/>
                    <a:pt x="162" y="64"/>
                  </a:cubicBezTo>
                  <a:cubicBezTo>
                    <a:pt x="170" y="60"/>
                    <a:pt x="179" y="57"/>
                    <a:pt x="183" y="49"/>
                  </a:cubicBezTo>
                  <a:cubicBezTo>
                    <a:pt x="184" y="38"/>
                    <a:pt x="175" y="23"/>
                    <a:pt x="186" y="14"/>
                  </a:cubicBezTo>
                  <a:cubicBezTo>
                    <a:pt x="198" y="8"/>
                    <a:pt x="212" y="9"/>
                    <a:pt x="22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AD680D4E-7A3B-F76E-0A33-EBB1E29B7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575" y="1969701"/>
              <a:ext cx="187957" cy="114604"/>
            </a:xfrm>
            <a:custGeom>
              <a:avLst/>
              <a:gdLst>
                <a:gd name="T0" fmla="*/ 56 w 369"/>
                <a:gd name="T1" fmla="*/ 53 h 225"/>
                <a:gd name="T2" fmla="*/ 201 w 369"/>
                <a:gd name="T3" fmla="*/ 7 h 225"/>
                <a:gd name="T4" fmla="*/ 291 w 369"/>
                <a:gd name="T5" fmla="*/ 49 h 225"/>
                <a:gd name="T6" fmla="*/ 333 w 369"/>
                <a:gd name="T7" fmla="*/ 14 h 225"/>
                <a:gd name="T8" fmla="*/ 369 w 369"/>
                <a:gd name="T9" fmla="*/ 225 h 225"/>
                <a:gd name="T10" fmla="*/ 168 w 369"/>
                <a:gd name="T11" fmla="*/ 151 h 225"/>
                <a:gd name="T12" fmla="*/ 212 w 369"/>
                <a:gd name="T13" fmla="*/ 115 h 225"/>
                <a:gd name="T14" fmla="*/ 136 w 369"/>
                <a:gd name="T15" fmla="*/ 68 h 225"/>
                <a:gd name="T16" fmla="*/ 36 w 369"/>
                <a:gd name="T17" fmla="*/ 99 h 225"/>
                <a:gd name="T18" fmla="*/ 0 w 369"/>
                <a:gd name="T19" fmla="*/ 172 h 225"/>
                <a:gd name="T20" fmla="*/ 56 w 369"/>
                <a:gd name="T21" fmla="*/ 53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9" h="225">
                  <a:moveTo>
                    <a:pt x="56" y="53"/>
                  </a:moveTo>
                  <a:cubicBezTo>
                    <a:pt x="94" y="17"/>
                    <a:pt x="149" y="0"/>
                    <a:pt x="201" y="7"/>
                  </a:cubicBezTo>
                  <a:cubicBezTo>
                    <a:pt x="234" y="12"/>
                    <a:pt x="266" y="27"/>
                    <a:pt x="291" y="49"/>
                  </a:cubicBezTo>
                  <a:cubicBezTo>
                    <a:pt x="305" y="37"/>
                    <a:pt x="319" y="26"/>
                    <a:pt x="333" y="14"/>
                  </a:cubicBezTo>
                  <a:cubicBezTo>
                    <a:pt x="345" y="85"/>
                    <a:pt x="357" y="155"/>
                    <a:pt x="369" y="225"/>
                  </a:cubicBezTo>
                  <a:cubicBezTo>
                    <a:pt x="302" y="200"/>
                    <a:pt x="235" y="176"/>
                    <a:pt x="168" y="151"/>
                  </a:cubicBezTo>
                  <a:cubicBezTo>
                    <a:pt x="183" y="139"/>
                    <a:pt x="198" y="127"/>
                    <a:pt x="212" y="115"/>
                  </a:cubicBezTo>
                  <a:cubicBezTo>
                    <a:pt x="194" y="90"/>
                    <a:pt x="166" y="72"/>
                    <a:pt x="136" y="68"/>
                  </a:cubicBezTo>
                  <a:cubicBezTo>
                    <a:pt x="100" y="62"/>
                    <a:pt x="62" y="74"/>
                    <a:pt x="36" y="99"/>
                  </a:cubicBezTo>
                  <a:cubicBezTo>
                    <a:pt x="15" y="118"/>
                    <a:pt x="4" y="145"/>
                    <a:pt x="0" y="172"/>
                  </a:cubicBezTo>
                  <a:cubicBezTo>
                    <a:pt x="3" y="127"/>
                    <a:pt x="22" y="84"/>
                    <a:pt x="56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BFA97FB0-D775-C2D2-9A8A-3D822DD0F320}"/>
              </a:ext>
            </a:extLst>
          </p:cNvPr>
          <p:cNvSpPr/>
          <p:nvPr/>
        </p:nvSpPr>
        <p:spPr bwMode="gray">
          <a:xfrm>
            <a:off x="1589" y="6969327"/>
            <a:ext cx="12188825" cy="1502761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ctr" anchorCtr="0"/>
          <a:lstStyle/>
          <a:p>
            <a:pPr algn="l"/>
            <a:endParaRPr lang="en-US" sz="1000" spc="-10">
              <a:solidFill>
                <a:schemeClr val="tx1"/>
              </a:solidFill>
            </a:endParaRPr>
          </a:p>
        </p:txBody>
      </p:sp>
      <p:pic>
        <p:nvPicPr>
          <p:cNvPr id="7" name="Picture 6" descr="Cartons placed on the belt conveyor system">
            <a:extLst>
              <a:ext uri="{FF2B5EF4-FFF2-40B4-BE49-F238E27FC236}">
                <a16:creationId xmlns:a16="http://schemas.microsoft.com/office/drawing/2014/main" id="{9CB2F1C7-B1BB-9CE3-9F45-E4B628907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187" y="3208712"/>
            <a:ext cx="3174064" cy="1983727"/>
          </a:xfrm>
          <a:prstGeom prst="rect">
            <a:avLst/>
          </a:prstGeom>
        </p:spPr>
      </p:pic>
      <p:pic>
        <p:nvPicPr>
          <p:cNvPr id="12" name="Picture 11" descr="Machine in a laboratory">
            <a:extLst>
              <a:ext uri="{FF2B5EF4-FFF2-40B4-BE49-F238E27FC236}">
                <a16:creationId xmlns:a16="http://schemas.microsoft.com/office/drawing/2014/main" id="{F048A9B8-EC62-A668-5730-32807922E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167" y="3208713"/>
            <a:ext cx="2975591" cy="1983727"/>
          </a:xfrm>
          <a:prstGeom prst="rect">
            <a:avLst/>
          </a:prstGeom>
        </p:spPr>
      </p:pic>
      <p:pic>
        <p:nvPicPr>
          <p:cNvPr id="37" name="Picture 36" descr="Engineer programming robot in robotics research facility">
            <a:extLst>
              <a:ext uri="{FF2B5EF4-FFF2-40B4-BE49-F238E27FC236}">
                <a16:creationId xmlns:a16="http://schemas.microsoft.com/office/drawing/2014/main" id="{A5CA835F-D42A-AF9E-F9B8-951EBBB7A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638" y="3226964"/>
            <a:ext cx="2975591" cy="198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48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52">
            <a:extLst>
              <a:ext uri="{FF2B5EF4-FFF2-40B4-BE49-F238E27FC236}">
                <a16:creationId xmlns:a16="http://schemas.microsoft.com/office/drawing/2014/main" id="{61015857-A8E1-0641-6685-09FCE08C6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49" y="190500"/>
            <a:ext cx="10981952" cy="76020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TMR Switches ideal for very low power applications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A5A9A69-3D6F-23ED-6073-8F3D4220FA7A}"/>
              </a:ext>
            </a:extLst>
          </p:cNvPr>
          <p:cNvSpPr/>
          <p:nvPr/>
        </p:nvSpPr>
        <p:spPr bwMode="gray">
          <a:xfrm>
            <a:off x="609601" y="1262694"/>
            <a:ext cx="11061842" cy="468659"/>
          </a:xfrm>
          <a:prstGeom prst="rect">
            <a:avLst/>
          </a:prstGeom>
          <a:solidFill>
            <a:srgbClr val="E6E6E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tIns="0" rIns="0" bIns="0" rtlCol="0" anchor="ctr" anchorCtr="0"/>
          <a:lstStyle/>
          <a:p>
            <a:pPr marL="3175" lvl="2" indent="-3175">
              <a:spcBef>
                <a:spcPct val="83333"/>
              </a:spcBef>
              <a:buClr>
                <a:schemeClr val="accent1"/>
              </a:buClr>
              <a:buSzPct val="100000"/>
            </a:pPr>
            <a:r>
              <a:rPr lang="en-US" sz="1400" b="1" dirty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</a:rPr>
              <a:t>Ultra low active power consumption for switches and latches (&lt; 1 </a:t>
            </a:r>
            <a:r>
              <a:rPr lang="en-US" sz="1400" b="1" dirty="0" err="1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</a:rPr>
              <a:t>uW</a:t>
            </a:r>
            <a:r>
              <a:rPr lang="en-US" sz="1400" b="1" dirty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</a:rPr>
              <a:t>) ideal for battery operated applications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5D596CD-C8D9-03C8-F45E-BFC40732D56D}"/>
              </a:ext>
            </a:extLst>
          </p:cNvPr>
          <p:cNvSpPr/>
          <p:nvPr/>
        </p:nvSpPr>
        <p:spPr bwMode="gray">
          <a:xfrm>
            <a:off x="609600" y="1981465"/>
            <a:ext cx="11061841" cy="468659"/>
          </a:xfrm>
          <a:prstGeom prst="rect">
            <a:avLst/>
          </a:prstGeom>
          <a:solidFill>
            <a:srgbClr val="E6E6E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tIns="0" rIns="0" bIns="0" rtlCol="0" anchor="ctr" anchorCtr="0"/>
          <a:lstStyle/>
          <a:p>
            <a:pPr marL="3175" lvl="2" indent="-3175">
              <a:spcBef>
                <a:spcPct val="83333"/>
              </a:spcBef>
              <a:buClr>
                <a:schemeClr val="accent1"/>
              </a:buClr>
              <a:buSzPct val="100000"/>
            </a:pPr>
            <a:r>
              <a:rPr lang="en-US" sz="1400" b="1" dirty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</a:rPr>
              <a:t>Unique Z-axis TMR as “drop-in replacement” across legacy hall sensor applications requiring very low active power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FA97FB0-D775-C2D2-9A8A-3D822DD0F320}"/>
              </a:ext>
            </a:extLst>
          </p:cNvPr>
          <p:cNvSpPr/>
          <p:nvPr/>
        </p:nvSpPr>
        <p:spPr bwMode="gray">
          <a:xfrm>
            <a:off x="1589" y="6969327"/>
            <a:ext cx="12188825" cy="1502761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ctr" anchorCtr="0"/>
          <a:lstStyle/>
          <a:p>
            <a:pPr algn="l"/>
            <a:endParaRPr lang="en-US" sz="1000" spc="-10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252280-C992-6CCE-4646-68085BDA448B}"/>
              </a:ext>
            </a:extLst>
          </p:cNvPr>
          <p:cNvGrpSpPr/>
          <p:nvPr/>
        </p:nvGrpSpPr>
        <p:grpSpPr>
          <a:xfrm>
            <a:off x="653628" y="1303928"/>
            <a:ext cx="355093" cy="355093"/>
            <a:chOff x="604993" y="4937461"/>
            <a:chExt cx="355093" cy="35509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CB0E3E3-AB37-3E9A-DEA0-60189AF916DD}"/>
                </a:ext>
              </a:extLst>
            </p:cNvPr>
            <p:cNvSpPr/>
            <p:nvPr/>
          </p:nvSpPr>
          <p:spPr bwMode="gray">
            <a:xfrm>
              <a:off x="604993" y="4937461"/>
              <a:ext cx="355093" cy="355093"/>
            </a:xfrm>
            <a:prstGeom prst="ellipse">
              <a:avLst/>
            </a:prstGeom>
            <a:solidFill>
              <a:schemeClr val="accent1"/>
            </a:solidFill>
            <a:ln w="412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46800" rtlCol="0" anchor="ctr" anchorCtr="0"/>
            <a:lstStyle/>
            <a:p>
              <a:endParaRPr lang="en-US" sz="1400" b="1"/>
            </a:p>
          </p:txBody>
        </p:sp>
        <p:pic>
          <p:nvPicPr>
            <p:cNvPr id="11" name="Graphic 10" descr="Empty battery with solid fill">
              <a:extLst>
                <a:ext uri="{FF2B5EF4-FFF2-40B4-BE49-F238E27FC236}">
                  <a16:creationId xmlns:a16="http://schemas.microsoft.com/office/drawing/2014/main" id="{C7CAEF65-A577-638D-7107-FBBB0B59B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7201" y="5007133"/>
              <a:ext cx="228600" cy="2286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407704-0F0B-C1EB-43ED-67EF52AB2F3A}"/>
              </a:ext>
            </a:extLst>
          </p:cNvPr>
          <p:cNvGrpSpPr/>
          <p:nvPr/>
        </p:nvGrpSpPr>
        <p:grpSpPr>
          <a:xfrm>
            <a:off x="653628" y="2043339"/>
            <a:ext cx="355093" cy="355093"/>
            <a:chOff x="626737" y="1792633"/>
            <a:chExt cx="355093" cy="35509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6EC1AB8-3468-52C3-B3E4-BABDECF72DF0}"/>
                </a:ext>
              </a:extLst>
            </p:cNvPr>
            <p:cNvSpPr/>
            <p:nvPr/>
          </p:nvSpPr>
          <p:spPr bwMode="gray">
            <a:xfrm>
              <a:off x="626737" y="1792633"/>
              <a:ext cx="355093" cy="355093"/>
            </a:xfrm>
            <a:prstGeom prst="ellipse">
              <a:avLst/>
            </a:prstGeom>
            <a:solidFill>
              <a:schemeClr val="accent1"/>
            </a:solidFill>
            <a:ln w="412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46800" rtlCol="0" anchor="ctr" anchorCtr="0"/>
            <a:lstStyle/>
            <a:p>
              <a:endParaRPr lang="en-US" sz="1400" b="1"/>
            </a:p>
          </p:txBody>
        </p:sp>
        <p:pic>
          <p:nvPicPr>
            <p:cNvPr id="37" name="Graphic 36" descr="Stopwatch 25% with solid fill">
              <a:extLst>
                <a:ext uri="{FF2B5EF4-FFF2-40B4-BE49-F238E27FC236}">
                  <a16:creationId xmlns:a16="http://schemas.microsoft.com/office/drawing/2014/main" id="{B4644C02-D5C9-8254-C75B-C53014F81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6692" y="1800011"/>
              <a:ext cx="315181" cy="315181"/>
            </a:xfrm>
            <a:prstGeom prst="rect">
              <a:avLst/>
            </a:prstGeom>
          </p:spPr>
        </p:pic>
      </p:grpSp>
      <p:pic>
        <p:nvPicPr>
          <p:cNvPr id="42" name="Picture 2" descr="Typical sensitive directions for various magnetic sensor types.">
            <a:extLst>
              <a:ext uri="{FF2B5EF4-FFF2-40B4-BE49-F238E27FC236}">
                <a16:creationId xmlns:a16="http://schemas.microsoft.com/office/drawing/2014/main" id="{81143500-B586-A7BD-99C5-F401815503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85713" y="3485667"/>
            <a:ext cx="641490" cy="77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Typical sensitive directions for various magnetic sensor types.">
            <a:extLst>
              <a:ext uri="{FF2B5EF4-FFF2-40B4-BE49-F238E27FC236}">
                <a16:creationId xmlns:a16="http://schemas.microsoft.com/office/drawing/2014/main" id="{A044B792-8B17-8D16-6DDB-8B118D514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72452" y="3605439"/>
            <a:ext cx="771636" cy="56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 descr="AQAAAAAQAEzDNG/cRItIq2Lx/IVtNa07BTVEsRKg3VJ+6Et5MVwpmb80HquG2KnbKZqVdHVzE6DmQDYZ784sYK93g1jNWw6mRT/bXSL4wKfC+U3mNTjL">
            <a:extLst>
              <a:ext uri="{FF2B5EF4-FFF2-40B4-BE49-F238E27FC236}">
                <a16:creationId xmlns:a16="http://schemas.microsoft.com/office/drawing/2014/main" id="{2F1299B1-FC36-6962-6F55-A203D159710B}"/>
              </a:ext>
            </a:extLst>
          </p:cNvPr>
          <p:cNvSpPr txBox="1"/>
          <p:nvPr/>
        </p:nvSpPr>
        <p:spPr>
          <a:xfrm>
            <a:off x="8183857" y="3166874"/>
            <a:ext cx="2540977" cy="31051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sz="1400" b="1" dirty="0">
                <a:solidFill>
                  <a:srgbClr val="002A4E"/>
                </a:solidFill>
                <a:cs typeface="Arial"/>
              </a:rPr>
              <a:t>Axis of magnetic sensitivity</a:t>
            </a:r>
          </a:p>
        </p:txBody>
      </p:sp>
      <p:sp>
        <p:nvSpPr>
          <p:cNvPr id="45" name="TextBox 44" descr="AQAAAAAQAEzDNG/cRItIq2Lx/IVtNa07BTVEsRKg3VJ+6Et5MVwpmb80HquG2KnbKZqVdHVzE6DmQDYZ784sYK93g1jNWw6mRT/bXSL4wKfC+U3mNTjL">
            <a:extLst>
              <a:ext uri="{FF2B5EF4-FFF2-40B4-BE49-F238E27FC236}">
                <a16:creationId xmlns:a16="http://schemas.microsoft.com/office/drawing/2014/main" id="{31531B84-0E86-4048-170B-44EB38070C7D}"/>
              </a:ext>
            </a:extLst>
          </p:cNvPr>
          <p:cNvSpPr txBox="1"/>
          <p:nvPr/>
        </p:nvSpPr>
        <p:spPr>
          <a:xfrm>
            <a:off x="8183857" y="4336823"/>
            <a:ext cx="1145354" cy="36460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sz="1200" dirty="0">
                <a:solidFill>
                  <a:srgbClr val="002A4E"/>
                </a:solidFill>
                <a:cs typeface="Arial"/>
              </a:rPr>
              <a:t>Typical TMR</a:t>
            </a:r>
            <a:endParaRPr lang="en-US" sz="1200" b="1" dirty="0">
              <a:solidFill>
                <a:srgbClr val="002A4E"/>
              </a:solidFill>
              <a:cs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332F297-3241-4CAD-AE79-6B6B0E01496E}"/>
              </a:ext>
            </a:extLst>
          </p:cNvPr>
          <p:cNvSpPr txBox="1"/>
          <p:nvPr/>
        </p:nvSpPr>
        <p:spPr>
          <a:xfrm>
            <a:off x="9101617" y="4226992"/>
            <a:ext cx="1837509" cy="44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sz="1200">
                <a:solidFill>
                  <a:srgbClr val="002A4E"/>
                </a:solidFill>
                <a:cs typeface="Arial"/>
              </a:rPr>
              <a:t>Traditional Hall </a:t>
            </a: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sz="1200">
                <a:solidFill>
                  <a:srgbClr val="002A4E"/>
                </a:solidFill>
                <a:cs typeface="Arial"/>
              </a:rPr>
              <a:t>and Z-Axis TMR</a:t>
            </a:r>
            <a:endParaRPr lang="en-US" sz="120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892C2B5-5F22-C486-3DB7-CE340B6C3F66}"/>
              </a:ext>
            </a:extLst>
          </p:cNvPr>
          <p:cNvGrpSpPr/>
          <p:nvPr/>
        </p:nvGrpSpPr>
        <p:grpSpPr>
          <a:xfrm>
            <a:off x="1373690" y="3194991"/>
            <a:ext cx="5558123" cy="1620044"/>
            <a:chOff x="1149246" y="2821220"/>
            <a:chExt cx="5558123" cy="162004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C970BB9-4006-EA7F-52D7-4FE6A34AB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9246" y="2832239"/>
              <a:ext cx="1620044" cy="1609025"/>
            </a:xfrm>
            <a:prstGeom prst="rect">
              <a:avLst/>
            </a:prstGeom>
          </p:spPr>
        </p:pic>
        <p:pic>
          <p:nvPicPr>
            <p:cNvPr id="49" name="Picture 48" descr="A close-up of a door handle&#10;&#10;Description automatically generated">
              <a:extLst>
                <a:ext uri="{FF2B5EF4-FFF2-40B4-BE49-F238E27FC236}">
                  <a16:creationId xmlns:a16="http://schemas.microsoft.com/office/drawing/2014/main" id="{E57CAE0D-3028-7B2C-C9C7-331C9FB5F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41450" y="2821220"/>
              <a:ext cx="1878153" cy="1620044"/>
            </a:xfrm>
            <a:prstGeom prst="rect">
              <a:avLst/>
            </a:prstGeom>
          </p:spPr>
        </p:pic>
        <p:pic>
          <p:nvPicPr>
            <p:cNvPr id="51" name="Picture 50" descr="A pair of boxes on a platform&#10;&#10;Description automatically generated">
              <a:extLst>
                <a:ext uri="{FF2B5EF4-FFF2-40B4-BE49-F238E27FC236}">
                  <a16:creationId xmlns:a16="http://schemas.microsoft.com/office/drawing/2014/main" id="{4B0EE312-15A9-9D46-4B16-3961B7F5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93196" y="2821220"/>
              <a:ext cx="1914173" cy="16070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8126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54">
            <a:extLst>
              <a:ext uri="{FF2B5EF4-FFF2-40B4-BE49-F238E27FC236}">
                <a16:creationId xmlns:a16="http://schemas.microsoft.com/office/drawing/2014/main" id="{8C0EF69B-29FA-CFFC-C6B7-71D1B2431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XtremeSense</a:t>
            </a:r>
            <a:r>
              <a:rPr lang="en-US" baseline="30000"/>
              <a:t> </a:t>
            </a:r>
            <a:r>
              <a:rPr lang="en-US"/>
              <a:t>TMR is Less Sensitive to Stray Magnetic Fields</a:t>
            </a:r>
            <a:endParaRPr lang="en-FR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9E607-17C7-0B48-6B38-E2106BF527E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9600" y="1291820"/>
            <a:ext cx="9525000" cy="674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Robust Stray Field Immunity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due to its axis of sensitivity.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06C3580-22AB-48F6-A453-D519673D0220}"/>
              </a:ext>
            </a:extLst>
          </p:cNvPr>
          <p:cNvGrpSpPr/>
          <p:nvPr/>
        </p:nvGrpSpPr>
        <p:grpSpPr>
          <a:xfrm>
            <a:off x="2514600" y="2309774"/>
            <a:ext cx="4600158" cy="3942664"/>
            <a:chOff x="5961273" y="2309774"/>
            <a:chExt cx="4600158" cy="3942664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952290F-8893-996D-EC08-022B756004B0}"/>
                </a:ext>
              </a:extLst>
            </p:cNvPr>
            <p:cNvSpPr/>
            <p:nvPr/>
          </p:nvSpPr>
          <p:spPr>
            <a:xfrm>
              <a:off x="9487011" y="4847234"/>
              <a:ext cx="1074420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chemeClr val="accent1"/>
                  </a:solidFill>
                  <a:latin typeface="+mn-lt"/>
                </a:rPr>
                <a:t>Current flow</a:t>
              </a:r>
            </a:p>
          </p:txBody>
        </p:sp>
        <p:sp>
          <p:nvSpPr>
            <p:cNvPr id="74" name="Rectangle 6">
              <a:extLst>
                <a:ext uri="{FF2B5EF4-FFF2-40B4-BE49-F238E27FC236}">
                  <a16:creationId xmlns:a16="http://schemas.microsoft.com/office/drawing/2014/main" id="{E3ADEB33-D938-E3C0-2B64-09A76F971BC2}"/>
                </a:ext>
              </a:extLst>
            </p:cNvPr>
            <p:cNvSpPr/>
            <p:nvPr/>
          </p:nvSpPr>
          <p:spPr>
            <a:xfrm>
              <a:off x="7124811" y="2419579"/>
              <a:ext cx="60960" cy="2270760"/>
            </a:xfrm>
            <a:custGeom>
              <a:avLst/>
              <a:gdLst>
                <a:gd name="connsiteX0" fmla="*/ 0 w 975360"/>
                <a:gd name="connsiteY0" fmla="*/ 0 h 2339340"/>
                <a:gd name="connsiteX1" fmla="*/ 975360 w 975360"/>
                <a:gd name="connsiteY1" fmla="*/ 0 h 2339340"/>
                <a:gd name="connsiteX2" fmla="*/ 975360 w 975360"/>
                <a:gd name="connsiteY2" fmla="*/ 2339340 h 2339340"/>
                <a:gd name="connsiteX3" fmla="*/ 0 w 975360"/>
                <a:gd name="connsiteY3" fmla="*/ 2339340 h 2339340"/>
                <a:gd name="connsiteX4" fmla="*/ 0 w 975360"/>
                <a:gd name="connsiteY4" fmla="*/ 0 h 2339340"/>
                <a:gd name="connsiteX0" fmla="*/ 0 w 975360"/>
                <a:gd name="connsiteY0" fmla="*/ 0 h 2339340"/>
                <a:gd name="connsiteX1" fmla="*/ 975360 w 975360"/>
                <a:gd name="connsiteY1" fmla="*/ 0 h 2339340"/>
                <a:gd name="connsiteX2" fmla="*/ 975360 w 975360"/>
                <a:gd name="connsiteY2" fmla="*/ 2339340 h 2339340"/>
                <a:gd name="connsiteX3" fmla="*/ 266700 w 975360"/>
                <a:gd name="connsiteY3" fmla="*/ 2331720 h 2339340"/>
                <a:gd name="connsiteX4" fmla="*/ 0 w 975360"/>
                <a:gd name="connsiteY4" fmla="*/ 2339340 h 2339340"/>
                <a:gd name="connsiteX5" fmla="*/ 0 w 975360"/>
                <a:gd name="connsiteY5" fmla="*/ 0 h 2339340"/>
                <a:gd name="connsiteX0" fmla="*/ 0 w 975360"/>
                <a:gd name="connsiteY0" fmla="*/ 2339340 h 2423160"/>
                <a:gd name="connsiteX1" fmla="*/ 0 w 975360"/>
                <a:gd name="connsiteY1" fmla="*/ 0 h 2423160"/>
                <a:gd name="connsiteX2" fmla="*/ 975360 w 975360"/>
                <a:gd name="connsiteY2" fmla="*/ 0 h 2423160"/>
                <a:gd name="connsiteX3" fmla="*/ 975360 w 975360"/>
                <a:gd name="connsiteY3" fmla="*/ 2339340 h 2423160"/>
                <a:gd name="connsiteX4" fmla="*/ 358140 w 975360"/>
                <a:gd name="connsiteY4" fmla="*/ 2423160 h 2423160"/>
                <a:gd name="connsiteX0" fmla="*/ 0 w 975360"/>
                <a:gd name="connsiteY0" fmla="*/ 2339340 h 2339340"/>
                <a:gd name="connsiteX1" fmla="*/ 0 w 975360"/>
                <a:gd name="connsiteY1" fmla="*/ 0 h 2339340"/>
                <a:gd name="connsiteX2" fmla="*/ 975360 w 975360"/>
                <a:gd name="connsiteY2" fmla="*/ 0 h 2339340"/>
                <a:gd name="connsiteX3" fmla="*/ 975360 w 975360"/>
                <a:gd name="connsiteY3" fmla="*/ 2339340 h 2339340"/>
                <a:gd name="connsiteX0" fmla="*/ 0 w 975360"/>
                <a:gd name="connsiteY0" fmla="*/ 2339340 h 2339340"/>
                <a:gd name="connsiteX1" fmla="*/ 0 w 975360"/>
                <a:gd name="connsiteY1" fmla="*/ 0 h 2339340"/>
                <a:gd name="connsiteX2" fmla="*/ 975360 w 975360"/>
                <a:gd name="connsiteY2" fmla="*/ 0 h 2339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5360" h="2339340">
                  <a:moveTo>
                    <a:pt x="0" y="2339340"/>
                  </a:moveTo>
                  <a:lnTo>
                    <a:pt x="0" y="0"/>
                  </a:lnTo>
                  <a:lnTo>
                    <a:pt x="975360" y="0"/>
                  </a:lnTo>
                </a:path>
              </a:pathLst>
            </a:cu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EA191E6D-408A-1CE0-694B-0E74D5F22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1273" y="2625319"/>
              <a:ext cx="3542109" cy="3627119"/>
            </a:xfrm>
            <a:prstGeom prst="rect">
              <a:avLst/>
            </a:prstGeom>
          </p:spPr>
        </p:pic>
        <p:sp>
          <p:nvSpPr>
            <p:cNvPr id="76" name="Rectangle 6">
              <a:extLst>
                <a:ext uri="{FF2B5EF4-FFF2-40B4-BE49-F238E27FC236}">
                  <a16:creationId xmlns:a16="http://schemas.microsoft.com/office/drawing/2014/main" id="{C3FACD39-055D-60C2-8D96-B9EA5B5357F9}"/>
                </a:ext>
              </a:extLst>
            </p:cNvPr>
            <p:cNvSpPr/>
            <p:nvPr/>
          </p:nvSpPr>
          <p:spPr>
            <a:xfrm flipH="1">
              <a:off x="8359251" y="2419579"/>
              <a:ext cx="45719" cy="1630680"/>
            </a:xfrm>
            <a:custGeom>
              <a:avLst/>
              <a:gdLst>
                <a:gd name="connsiteX0" fmla="*/ 0 w 975360"/>
                <a:gd name="connsiteY0" fmla="*/ 0 h 2339340"/>
                <a:gd name="connsiteX1" fmla="*/ 975360 w 975360"/>
                <a:gd name="connsiteY1" fmla="*/ 0 h 2339340"/>
                <a:gd name="connsiteX2" fmla="*/ 975360 w 975360"/>
                <a:gd name="connsiteY2" fmla="*/ 2339340 h 2339340"/>
                <a:gd name="connsiteX3" fmla="*/ 0 w 975360"/>
                <a:gd name="connsiteY3" fmla="*/ 2339340 h 2339340"/>
                <a:gd name="connsiteX4" fmla="*/ 0 w 975360"/>
                <a:gd name="connsiteY4" fmla="*/ 0 h 2339340"/>
                <a:gd name="connsiteX0" fmla="*/ 0 w 975360"/>
                <a:gd name="connsiteY0" fmla="*/ 0 h 2339340"/>
                <a:gd name="connsiteX1" fmla="*/ 975360 w 975360"/>
                <a:gd name="connsiteY1" fmla="*/ 0 h 2339340"/>
                <a:gd name="connsiteX2" fmla="*/ 975360 w 975360"/>
                <a:gd name="connsiteY2" fmla="*/ 2339340 h 2339340"/>
                <a:gd name="connsiteX3" fmla="*/ 266700 w 975360"/>
                <a:gd name="connsiteY3" fmla="*/ 2331720 h 2339340"/>
                <a:gd name="connsiteX4" fmla="*/ 0 w 975360"/>
                <a:gd name="connsiteY4" fmla="*/ 2339340 h 2339340"/>
                <a:gd name="connsiteX5" fmla="*/ 0 w 975360"/>
                <a:gd name="connsiteY5" fmla="*/ 0 h 2339340"/>
                <a:gd name="connsiteX0" fmla="*/ 0 w 975360"/>
                <a:gd name="connsiteY0" fmla="*/ 2339340 h 2423160"/>
                <a:gd name="connsiteX1" fmla="*/ 0 w 975360"/>
                <a:gd name="connsiteY1" fmla="*/ 0 h 2423160"/>
                <a:gd name="connsiteX2" fmla="*/ 975360 w 975360"/>
                <a:gd name="connsiteY2" fmla="*/ 0 h 2423160"/>
                <a:gd name="connsiteX3" fmla="*/ 975360 w 975360"/>
                <a:gd name="connsiteY3" fmla="*/ 2339340 h 2423160"/>
                <a:gd name="connsiteX4" fmla="*/ 358140 w 975360"/>
                <a:gd name="connsiteY4" fmla="*/ 2423160 h 2423160"/>
                <a:gd name="connsiteX0" fmla="*/ 0 w 975360"/>
                <a:gd name="connsiteY0" fmla="*/ 2339340 h 2339340"/>
                <a:gd name="connsiteX1" fmla="*/ 0 w 975360"/>
                <a:gd name="connsiteY1" fmla="*/ 0 h 2339340"/>
                <a:gd name="connsiteX2" fmla="*/ 975360 w 975360"/>
                <a:gd name="connsiteY2" fmla="*/ 0 h 2339340"/>
                <a:gd name="connsiteX3" fmla="*/ 975360 w 975360"/>
                <a:gd name="connsiteY3" fmla="*/ 2339340 h 2339340"/>
                <a:gd name="connsiteX0" fmla="*/ 0 w 975360"/>
                <a:gd name="connsiteY0" fmla="*/ 2339340 h 2339340"/>
                <a:gd name="connsiteX1" fmla="*/ 0 w 975360"/>
                <a:gd name="connsiteY1" fmla="*/ 0 h 2339340"/>
                <a:gd name="connsiteX2" fmla="*/ 975360 w 975360"/>
                <a:gd name="connsiteY2" fmla="*/ 0 h 2339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5360" h="2339340">
                  <a:moveTo>
                    <a:pt x="0" y="2339340"/>
                  </a:moveTo>
                  <a:lnTo>
                    <a:pt x="0" y="0"/>
                  </a:lnTo>
                  <a:lnTo>
                    <a:pt x="975360" y="0"/>
                  </a:lnTo>
                </a:path>
              </a:pathLst>
            </a:cu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">
              <a:extLst>
                <a:ext uri="{FF2B5EF4-FFF2-40B4-BE49-F238E27FC236}">
                  <a16:creationId xmlns:a16="http://schemas.microsoft.com/office/drawing/2014/main" id="{D5FB1E39-BE06-A6EB-9FF1-FB2FF58046E4}"/>
                </a:ext>
              </a:extLst>
            </p:cNvPr>
            <p:cNvSpPr/>
            <p:nvPr/>
          </p:nvSpPr>
          <p:spPr>
            <a:xfrm flipH="1">
              <a:off x="7703931" y="2419579"/>
              <a:ext cx="60960" cy="2039112"/>
            </a:xfrm>
            <a:custGeom>
              <a:avLst/>
              <a:gdLst>
                <a:gd name="connsiteX0" fmla="*/ 0 w 975360"/>
                <a:gd name="connsiteY0" fmla="*/ 0 h 2339340"/>
                <a:gd name="connsiteX1" fmla="*/ 975360 w 975360"/>
                <a:gd name="connsiteY1" fmla="*/ 0 h 2339340"/>
                <a:gd name="connsiteX2" fmla="*/ 975360 w 975360"/>
                <a:gd name="connsiteY2" fmla="*/ 2339340 h 2339340"/>
                <a:gd name="connsiteX3" fmla="*/ 0 w 975360"/>
                <a:gd name="connsiteY3" fmla="*/ 2339340 h 2339340"/>
                <a:gd name="connsiteX4" fmla="*/ 0 w 975360"/>
                <a:gd name="connsiteY4" fmla="*/ 0 h 2339340"/>
                <a:gd name="connsiteX0" fmla="*/ 0 w 975360"/>
                <a:gd name="connsiteY0" fmla="*/ 0 h 2339340"/>
                <a:gd name="connsiteX1" fmla="*/ 975360 w 975360"/>
                <a:gd name="connsiteY1" fmla="*/ 0 h 2339340"/>
                <a:gd name="connsiteX2" fmla="*/ 975360 w 975360"/>
                <a:gd name="connsiteY2" fmla="*/ 2339340 h 2339340"/>
                <a:gd name="connsiteX3" fmla="*/ 266700 w 975360"/>
                <a:gd name="connsiteY3" fmla="*/ 2331720 h 2339340"/>
                <a:gd name="connsiteX4" fmla="*/ 0 w 975360"/>
                <a:gd name="connsiteY4" fmla="*/ 2339340 h 2339340"/>
                <a:gd name="connsiteX5" fmla="*/ 0 w 975360"/>
                <a:gd name="connsiteY5" fmla="*/ 0 h 2339340"/>
                <a:gd name="connsiteX0" fmla="*/ 0 w 975360"/>
                <a:gd name="connsiteY0" fmla="*/ 2339340 h 2423160"/>
                <a:gd name="connsiteX1" fmla="*/ 0 w 975360"/>
                <a:gd name="connsiteY1" fmla="*/ 0 h 2423160"/>
                <a:gd name="connsiteX2" fmla="*/ 975360 w 975360"/>
                <a:gd name="connsiteY2" fmla="*/ 0 h 2423160"/>
                <a:gd name="connsiteX3" fmla="*/ 975360 w 975360"/>
                <a:gd name="connsiteY3" fmla="*/ 2339340 h 2423160"/>
                <a:gd name="connsiteX4" fmla="*/ 358140 w 975360"/>
                <a:gd name="connsiteY4" fmla="*/ 2423160 h 2423160"/>
                <a:gd name="connsiteX0" fmla="*/ 0 w 975360"/>
                <a:gd name="connsiteY0" fmla="*/ 2339340 h 2339340"/>
                <a:gd name="connsiteX1" fmla="*/ 0 w 975360"/>
                <a:gd name="connsiteY1" fmla="*/ 0 h 2339340"/>
                <a:gd name="connsiteX2" fmla="*/ 975360 w 975360"/>
                <a:gd name="connsiteY2" fmla="*/ 0 h 2339340"/>
                <a:gd name="connsiteX3" fmla="*/ 975360 w 975360"/>
                <a:gd name="connsiteY3" fmla="*/ 2339340 h 2339340"/>
                <a:gd name="connsiteX0" fmla="*/ 0 w 975360"/>
                <a:gd name="connsiteY0" fmla="*/ 2339340 h 2339340"/>
                <a:gd name="connsiteX1" fmla="*/ 0 w 975360"/>
                <a:gd name="connsiteY1" fmla="*/ 0 h 2339340"/>
                <a:gd name="connsiteX2" fmla="*/ 975360 w 975360"/>
                <a:gd name="connsiteY2" fmla="*/ 0 h 2339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5360" h="2339340">
                  <a:moveTo>
                    <a:pt x="0" y="2339340"/>
                  </a:moveTo>
                  <a:lnTo>
                    <a:pt x="0" y="0"/>
                  </a:lnTo>
                  <a:lnTo>
                    <a:pt x="975360" y="0"/>
                  </a:lnTo>
                </a:path>
              </a:pathLst>
            </a:cu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6">
              <a:extLst>
                <a:ext uri="{FF2B5EF4-FFF2-40B4-BE49-F238E27FC236}">
                  <a16:creationId xmlns:a16="http://schemas.microsoft.com/office/drawing/2014/main" id="{4914A813-810A-E339-2AD2-CE1BD9BA6F08}"/>
                </a:ext>
              </a:extLst>
            </p:cNvPr>
            <p:cNvSpPr/>
            <p:nvPr/>
          </p:nvSpPr>
          <p:spPr>
            <a:xfrm>
              <a:off x="7764891" y="2419579"/>
              <a:ext cx="53340" cy="2034540"/>
            </a:xfrm>
            <a:custGeom>
              <a:avLst/>
              <a:gdLst>
                <a:gd name="connsiteX0" fmla="*/ 0 w 975360"/>
                <a:gd name="connsiteY0" fmla="*/ 0 h 2339340"/>
                <a:gd name="connsiteX1" fmla="*/ 975360 w 975360"/>
                <a:gd name="connsiteY1" fmla="*/ 0 h 2339340"/>
                <a:gd name="connsiteX2" fmla="*/ 975360 w 975360"/>
                <a:gd name="connsiteY2" fmla="*/ 2339340 h 2339340"/>
                <a:gd name="connsiteX3" fmla="*/ 0 w 975360"/>
                <a:gd name="connsiteY3" fmla="*/ 2339340 h 2339340"/>
                <a:gd name="connsiteX4" fmla="*/ 0 w 975360"/>
                <a:gd name="connsiteY4" fmla="*/ 0 h 2339340"/>
                <a:gd name="connsiteX0" fmla="*/ 0 w 975360"/>
                <a:gd name="connsiteY0" fmla="*/ 0 h 2339340"/>
                <a:gd name="connsiteX1" fmla="*/ 975360 w 975360"/>
                <a:gd name="connsiteY1" fmla="*/ 0 h 2339340"/>
                <a:gd name="connsiteX2" fmla="*/ 975360 w 975360"/>
                <a:gd name="connsiteY2" fmla="*/ 2339340 h 2339340"/>
                <a:gd name="connsiteX3" fmla="*/ 266700 w 975360"/>
                <a:gd name="connsiteY3" fmla="*/ 2331720 h 2339340"/>
                <a:gd name="connsiteX4" fmla="*/ 0 w 975360"/>
                <a:gd name="connsiteY4" fmla="*/ 2339340 h 2339340"/>
                <a:gd name="connsiteX5" fmla="*/ 0 w 975360"/>
                <a:gd name="connsiteY5" fmla="*/ 0 h 2339340"/>
                <a:gd name="connsiteX0" fmla="*/ 0 w 975360"/>
                <a:gd name="connsiteY0" fmla="*/ 2339340 h 2423160"/>
                <a:gd name="connsiteX1" fmla="*/ 0 w 975360"/>
                <a:gd name="connsiteY1" fmla="*/ 0 h 2423160"/>
                <a:gd name="connsiteX2" fmla="*/ 975360 w 975360"/>
                <a:gd name="connsiteY2" fmla="*/ 0 h 2423160"/>
                <a:gd name="connsiteX3" fmla="*/ 975360 w 975360"/>
                <a:gd name="connsiteY3" fmla="*/ 2339340 h 2423160"/>
                <a:gd name="connsiteX4" fmla="*/ 358140 w 975360"/>
                <a:gd name="connsiteY4" fmla="*/ 2423160 h 2423160"/>
                <a:gd name="connsiteX0" fmla="*/ 0 w 975360"/>
                <a:gd name="connsiteY0" fmla="*/ 2339340 h 2339340"/>
                <a:gd name="connsiteX1" fmla="*/ 0 w 975360"/>
                <a:gd name="connsiteY1" fmla="*/ 0 h 2339340"/>
                <a:gd name="connsiteX2" fmla="*/ 975360 w 975360"/>
                <a:gd name="connsiteY2" fmla="*/ 0 h 2339340"/>
                <a:gd name="connsiteX3" fmla="*/ 975360 w 975360"/>
                <a:gd name="connsiteY3" fmla="*/ 2339340 h 2339340"/>
                <a:gd name="connsiteX0" fmla="*/ 0 w 975360"/>
                <a:gd name="connsiteY0" fmla="*/ 2339340 h 2339340"/>
                <a:gd name="connsiteX1" fmla="*/ 0 w 975360"/>
                <a:gd name="connsiteY1" fmla="*/ 0 h 2339340"/>
                <a:gd name="connsiteX2" fmla="*/ 975360 w 975360"/>
                <a:gd name="connsiteY2" fmla="*/ 0 h 2339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5360" h="2339340">
                  <a:moveTo>
                    <a:pt x="0" y="2339340"/>
                  </a:moveTo>
                  <a:lnTo>
                    <a:pt x="0" y="0"/>
                  </a:lnTo>
                  <a:lnTo>
                    <a:pt x="975360" y="0"/>
                  </a:lnTo>
                </a:path>
              </a:pathLst>
            </a:cu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A62ED259-7A51-01CF-F05E-6A505A1FCB18}"/>
                </a:ext>
              </a:extLst>
            </p:cNvPr>
            <p:cNvCxnSpPr>
              <a:cxnSpLocks/>
            </p:cNvCxnSpPr>
            <p:nvPr/>
          </p:nvCxnSpPr>
          <p:spPr>
            <a:xfrm>
              <a:off x="6385671" y="4172179"/>
              <a:ext cx="3070860" cy="746760"/>
            </a:xfrm>
            <a:prstGeom prst="line">
              <a:avLst/>
            </a:prstGeom>
            <a:ln w="25400">
              <a:solidFill>
                <a:schemeClr val="accent2"/>
              </a:solidFill>
              <a:prstDash val="dash"/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FE09E2B1-341E-95FA-BC3F-FFAB544B46D3}"/>
                </a:ext>
              </a:extLst>
            </p:cNvPr>
            <p:cNvSpPr/>
            <p:nvPr/>
          </p:nvSpPr>
          <p:spPr>
            <a:xfrm>
              <a:off x="7185771" y="2309774"/>
              <a:ext cx="518160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chemeClr val="accent1"/>
                  </a:solidFill>
                  <a:latin typeface="+mn-lt"/>
                </a:rPr>
                <a:t>10mm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BE1F837F-1A38-1964-80E0-2CC877BFF082}"/>
                </a:ext>
              </a:extLst>
            </p:cNvPr>
            <p:cNvSpPr/>
            <p:nvPr/>
          </p:nvSpPr>
          <p:spPr>
            <a:xfrm>
              <a:off x="7833471" y="2317394"/>
              <a:ext cx="518160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200">
                  <a:solidFill>
                    <a:schemeClr val="accent1"/>
                  </a:solidFill>
                  <a:latin typeface="+mn-lt"/>
                </a:rPr>
                <a:t>10mm</a:t>
              </a:r>
            </a:p>
          </p:txBody>
        </p:sp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id="{3622D2CB-544E-0FA8-C5E8-9271896E7538}"/>
              </a:ext>
            </a:extLst>
          </p:cNvPr>
          <p:cNvSpPr/>
          <p:nvPr/>
        </p:nvSpPr>
        <p:spPr>
          <a:xfrm>
            <a:off x="6781980" y="2599563"/>
            <a:ext cx="424771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400">
                <a:solidFill>
                  <a:schemeClr val="tx1"/>
                </a:solidFill>
                <a:latin typeface="+mn-lt"/>
              </a:rPr>
              <a:t>At 10mm, </a:t>
            </a:r>
            <a:r>
              <a:rPr lang="en-US" sz="2400" b="1" err="1">
                <a:solidFill>
                  <a:schemeClr val="tx1"/>
                </a:solidFill>
                <a:latin typeface="+mn-lt"/>
              </a:rPr>
              <a:t>XtremeSense</a:t>
            </a:r>
            <a:r>
              <a:rPr lang="en-US" sz="2400" b="1" baseline="3000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>
                <a:solidFill>
                  <a:schemeClr val="tx1"/>
                </a:solidFill>
                <a:latin typeface="+mn-lt"/>
              </a:rPr>
              <a:t>TMR </a:t>
            </a:r>
            <a:r>
              <a:rPr lang="en-US" sz="2400">
                <a:solidFill>
                  <a:schemeClr val="tx1"/>
                </a:solidFill>
                <a:latin typeface="+mn-lt"/>
              </a:rPr>
              <a:t>is only impacted by 2% of stray magnetic fields</a:t>
            </a:r>
          </a:p>
        </p:txBody>
      </p:sp>
    </p:spTree>
    <p:extLst>
      <p:ext uri="{BB962C8B-B14F-4D97-AF65-F5344CB8AC3E}">
        <p14:creationId xmlns:p14="http://schemas.microsoft.com/office/powerpoint/2010/main" val="313480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55379-72ED-4691-F53D-B82E0F883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TMR Current Sensors</a:t>
            </a:r>
          </a:p>
        </p:txBody>
      </p:sp>
    </p:spTree>
    <p:extLst>
      <p:ext uri="{BB962C8B-B14F-4D97-AF65-F5344CB8AC3E}">
        <p14:creationId xmlns:p14="http://schemas.microsoft.com/office/powerpoint/2010/main" val="413442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E23CA2A-7D6C-DF96-F320-0F275AE2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188" y="1264915"/>
            <a:ext cx="5332412" cy="904875"/>
          </a:xfrm>
        </p:spPr>
        <p:txBody>
          <a:bodyPr anchor="ctr"/>
          <a:lstStyle/>
          <a:p>
            <a:r>
              <a:rPr lang="en-US"/>
              <a:t>Integrated Conductor (Contact)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A47491E-854C-EB86-911E-F994C76B9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188" y="1956433"/>
            <a:ext cx="5332412" cy="1884045"/>
          </a:xfrm>
        </p:spPr>
        <p:txBody>
          <a:bodyPr/>
          <a:lstStyle/>
          <a:p>
            <a:r>
              <a:rPr lang="en-US" dirty="0"/>
              <a:t>CT110</a:t>
            </a:r>
          </a:p>
          <a:p>
            <a:r>
              <a:rPr lang="en-US" dirty="0"/>
              <a:t>CT41x</a:t>
            </a:r>
          </a:p>
          <a:p>
            <a:r>
              <a:rPr lang="en-US" dirty="0"/>
              <a:t>CT42x</a:t>
            </a:r>
          </a:p>
          <a:p>
            <a:r>
              <a:rPr lang="en-US" dirty="0"/>
              <a:t>CT43x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D1ED553-CFB9-D3E1-F54F-1DA8BC8566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8400" y="1264915"/>
            <a:ext cx="5334000" cy="904875"/>
          </a:xfrm>
        </p:spPr>
        <p:txBody>
          <a:bodyPr anchor="ctr"/>
          <a:lstStyle/>
          <a:p>
            <a:r>
              <a:rPr lang="en-US"/>
              <a:t>Field Sensors (Contactless)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BFFC8D2-DEC5-BBAA-EA85-7AB6C9D76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8400" y="1956433"/>
            <a:ext cx="5334000" cy="2269658"/>
          </a:xfrm>
        </p:spPr>
        <p:txBody>
          <a:bodyPr/>
          <a:lstStyle/>
          <a:p>
            <a:r>
              <a:rPr lang="en-US" dirty="0"/>
              <a:t>CT100</a:t>
            </a:r>
          </a:p>
          <a:p>
            <a:r>
              <a:rPr lang="en-US" dirty="0"/>
              <a:t>CT220</a:t>
            </a:r>
          </a:p>
          <a:p>
            <a:r>
              <a:rPr lang="en-US" dirty="0"/>
              <a:t>CT45x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49A115-4E1A-46B4-5C59-9FB9EEC60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XtremeSense</a:t>
            </a:r>
            <a:r>
              <a:rPr lang="en-US"/>
              <a:t> Current Sensors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3E1EEBF-1194-F9BF-921C-E65370D15B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6AA8BC-840C-FEE7-1C00-94A4480D03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085" y="2898455"/>
            <a:ext cx="2483682" cy="2269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9DA362-792B-9C4E-8CEE-72A09BACCD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00" y="3120165"/>
            <a:ext cx="2483682" cy="223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17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S" val="&lt;tags&gt;&lt;tag n=&quot;id&quot; v=&quot;1118&quot; /&gt;&lt;tag n=&quot;name&quot; v=&quot;1 x 1&quot; /&gt;&lt;tag n=&quot;layoutInfo&quot; v=&quot;i=1118|t=0|s=True|r=1|c=1|f=14|x=3|m=4|h=True|i=1@t=2@H=t=77.99969!l=35.43307!h=15.81724!w=648.567!i=False!r=1!@O=t=93.81693!l=35.43307!h=327.3703!w=648.567!i=True!r=1!@|&quot; /&gt;&lt;/tags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S" val="&lt;tags&gt;&lt;tag n=&quot;id&quot; v=&quot;1118&quot; /&gt;&lt;tag n=&quot;name&quot; v=&quot;1 x 1&quot; /&gt;&lt;tag n=&quot;layoutInfo&quot; v=&quot;i=1118|t=0|s=True|r=1|c=1|f=14|x=3|m=4|h=True|i=1@t=2@H=t=77.99969!l=35.43307!h=15.81724!w=648.567!i=False!r=1!@O=t=93.81693!l=35.43307!h=327.3703!w=648.567!i=True!r=1!@|&quot; /&gt;&lt;/tags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S" val="&lt;tags&gt;&lt;tag n=&quot;id&quot; v=&quot;1118&quot; /&gt;&lt;tag n=&quot;name&quot; v=&quot;1 x 1&quot; /&gt;&lt;tag n=&quot;layoutInfo&quot; v=&quot;i=1118|t=0|s=True|r=1|c=1|f=14|x=3|m=4|h=True|i=1@t=2@H=t=77.99969!l=35.43307!h=15.81724!w=648.567!i=False!r=1!@O=t=93.81693!l=35.43307!h=327.3703!w=648.567!i=True!r=1!@|&quot; /&gt;&lt;/tags&gt;"/>
</p:tagLst>
</file>

<file path=ppt/theme/theme1.xml><?xml version="1.0" encoding="utf-8"?>
<a:theme xmlns:a="http://schemas.openxmlformats.org/drawingml/2006/main" name="Allegro">
  <a:themeElements>
    <a:clrScheme name="Custom 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3057"/>
      </a:accent1>
      <a:accent2>
        <a:srgbClr val="F1C400"/>
      </a:accent2>
      <a:accent3>
        <a:srgbClr val="888B8D"/>
      </a:accent3>
      <a:accent4>
        <a:srgbClr val="0085AD"/>
      </a:accent4>
      <a:accent5>
        <a:srgbClr val="008264"/>
      </a:accent5>
      <a:accent6>
        <a:srgbClr val="5E366E"/>
      </a:accent6>
      <a:hlink>
        <a:srgbClr val="0000FF"/>
      </a:hlink>
      <a:folHlink>
        <a:srgbClr val="FF00FF"/>
      </a:folHlink>
    </a:clrScheme>
    <a:fontScheme name="Custom 1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12700" cap="flat">
          <a:noFill/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no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</a:spPr>
      <a:bodyPr wrap="none" rtlCol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600" dirty="0" smtClean="0">
            <a:solidFill>
              <a:schemeClr val="bg1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603C36A0-547E-2643-9C85-1809A337D94D}" vid="{91E76F37-982F-7741-BE4E-1FEBED01EE25}"/>
    </a:ext>
  </a:extLst>
</a:theme>
</file>

<file path=ppt/theme/theme2.xml><?xml version="1.0" encoding="utf-8"?>
<a:theme xmlns:a="http://schemas.openxmlformats.org/drawingml/2006/main" name="2023 Allegro">
  <a:themeElements>
    <a:clrScheme name="Custom 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3057"/>
      </a:accent1>
      <a:accent2>
        <a:srgbClr val="F1C400"/>
      </a:accent2>
      <a:accent3>
        <a:srgbClr val="888B8D"/>
      </a:accent3>
      <a:accent4>
        <a:srgbClr val="0085AD"/>
      </a:accent4>
      <a:accent5>
        <a:srgbClr val="008264"/>
      </a:accent5>
      <a:accent6>
        <a:srgbClr val="5E366E"/>
      </a:accent6>
      <a:hlink>
        <a:srgbClr val="0000FF"/>
      </a:hlink>
      <a:folHlink>
        <a:srgbClr val="FF00FF"/>
      </a:folHlink>
    </a:clrScheme>
    <a:fontScheme name="Custom 1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12700" cap="flat">
          <a:noFill/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no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spcBef>
            <a:spcPts val="500"/>
          </a:spcBef>
          <a:buClr>
            <a:srgbClr val="008062"/>
          </a:buClr>
          <a:defRPr sz="1600" dirty="0" smtClean="0">
            <a:latin typeface="Tenorite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3 Allegro PowerPoint Template" id="{79205760-685C-184F-A526-C2AE7B674233}" vid="{9E7DE145-70AF-2B4F-B51C-E4E2BEC03755}"/>
    </a:ext>
  </a:extLst>
</a:theme>
</file>

<file path=ppt/theme/theme3.xml><?xml version="1.0" encoding="utf-8"?>
<a:theme xmlns:a="http://schemas.openxmlformats.org/drawingml/2006/main" name="Theme-Confidential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cus Presentation" id="{C33EBBD8-693A-4674-A456-07B323E39EEB}" vid="{D9EFAB32-C5A7-42BE-B193-5C36F04BA15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6742BF0-7844-F748-A95F-30C49B7754DE}">
  <we:reference id="3cf73381-d678-46dc-b529-9d90b26c5d12" version="2.4.5.0" store="EXCatalog" storeType="EXCatalog"/>
  <we:alternateReferences>
    <we:reference id="WA104381411" version="2.4.5.0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f494dec-55bf-4791-af50-153e657e7c5d">
      <Terms xmlns="http://schemas.microsoft.com/office/infopath/2007/PartnerControls"/>
    </lcf76f155ced4ddcb4097134ff3c332f>
    <TaxCatchAll xmlns="6dbccd70-58ab-4930-9677-e75bc59aa24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01D5889331644291FFA65ED1087EC7" ma:contentTypeVersion="14" ma:contentTypeDescription="Create a new document." ma:contentTypeScope="" ma:versionID="9d9da44340c2e1b17aec06d284a97cf6">
  <xsd:schema xmlns:xsd="http://www.w3.org/2001/XMLSchema" xmlns:xs="http://www.w3.org/2001/XMLSchema" xmlns:p="http://schemas.microsoft.com/office/2006/metadata/properties" xmlns:ns2="9f494dec-55bf-4791-af50-153e657e7c5d" xmlns:ns3="6dbccd70-58ab-4930-9677-e75bc59aa24d" targetNamespace="http://schemas.microsoft.com/office/2006/metadata/properties" ma:root="true" ma:fieldsID="260e584ee3285d04918d110e1d2a2de4" ns2:_="" ns3:_="">
    <xsd:import namespace="9f494dec-55bf-4791-af50-153e657e7c5d"/>
    <xsd:import namespace="6dbccd70-58ab-4930-9677-e75bc59aa2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494dec-55bf-4791-af50-153e657e7c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aa569b8-74cc-4d4e-a3e1-28a95f11a9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bccd70-58ab-4930-9677-e75bc59aa24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bb6bfdf-2c05-4d47-affa-f52812688010}" ma:internalName="TaxCatchAll" ma:showField="CatchAllData" ma:web="6dbccd70-58ab-4930-9677-e75bc59aa2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5FAFF8F-82EB-4417-AE49-797437FBA98D}">
  <ds:schemaRefs>
    <ds:schemaRef ds:uri="http://schemas.microsoft.com/office/2006/metadata/properties"/>
    <ds:schemaRef ds:uri="http://schemas.microsoft.com/office/infopath/2007/PartnerControls"/>
    <ds:schemaRef ds:uri="9f494dec-55bf-4791-af50-153e657e7c5d"/>
    <ds:schemaRef ds:uri="6dbccd70-58ab-4930-9677-e75bc59aa24d"/>
  </ds:schemaRefs>
</ds:datastoreItem>
</file>

<file path=customXml/itemProps2.xml><?xml version="1.0" encoding="utf-8"?>
<ds:datastoreItem xmlns:ds="http://schemas.openxmlformats.org/officeDocument/2006/customXml" ds:itemID="{E892AFA7-315C-434A-B63C-120D3896FC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494dec-55bf-4791-af50-153e657e7c5d"/>
    <ds:schemaRef ds:uri="6dbccd70-58ab-4930-9677-e75bc59aa2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18D10E3-CD9F-4AAC-99D0-D3CF199F27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Allegro_PowerPoint</Template>
  <TotalTime>5640</TotalTime>
  <Words>1241</Words>
  <Application>Microsoft Office PowerPoint</Application>
  <PresentationFormat>Widescreen</PresentationFormat>
  <Paragraphs>264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Avenir Next</vt:lpstr>
      <vt:lpstr>Calibri</vt:lpstr>
      <vt:lpstr>Courier New</vt:lpstr>
      <vt:lpstr>Credit Suisse Type Light</vt:lpstr>
      <vt:lpstr>Gibson</vt:lpstr>
      <vt:lpstr>Raleway</vt:lpstr>
      <vt:lpstr>Tenorite</vt:lpstr>
      <vt:lpstr>Wingdings</vt:lpstr>
      <vt:lpstr>Allegro</vt:lpstr>
      <vt:lpstr>2023 Allegro</vt:lpstr>
      <vt:lpstr>Theme-Confidential</vt:lpstr>
      <vt:lpstr>XtremeSense TMR Technology</vt:lpstr>
      <vt:lpstr>PowerPoint Presentation</vt:lpstr>
      <vt:lpstr>The Future of Sensing: XtremeSense TMR Technology</vt:lpstr>
      <vt:lpstr>PowerPoint Presentation</vt:lpstr>
      <vt:lpstr>TMR Angle Sensors preferred for BLDC motor position control  </vt:lpstr>
      <vt:lpstr>TMR Switches ideal for very low power applications</vt:lpstr>
      <vt:lpstr>XtremeSense TMR is Less Sensitive to Stray Magnetic Fields</vt:lpstr>
      <vt:lpstr>TMR Current Sensors</vt:lpstr>
      <vt:lpstr>XtremeSense Current Sensors</vt:lpstr>
      <vt:lpstr>PowerPoint Presentation</vt:lpstr>
      <vt:lpstr>PowerPoint Presentation</vt:lpstr>
      <vt:lpstr>PowerPoint Presentation</vt:lpstr>
      <vt:lpstr>TMR Position Sensors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Information</vt:lpstr>
      <vt:lpstr>XtremeSense TMR: Product List</vt:lpstr>
      <vt:lpstr>XtremeSense® TMR Sensors: Automotive Grade-1 Qualified</vt:lpstr>
      <vt:lpstr>XtemeSense TMR Sensors and Target Applications </vt:lpstr>
      <vt:lpstr>PowerPoint Presentation</vt:lpstr>
    </vt:vector>
  </TitlesOfParts>
  <Manager/>
  <Company>Allegro MicroSystems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CROCUS PRODUCTS AND APPLICATIONS</dc:title>
  <dc:subject/>
  <dc:creator>Sathappan, Ramanathan (Ram)</dc:creator>
  <cp:keywords/>
  <dc:description/>
  <cp:lastModifiedBy>Teri Forsberg</cp:lastModifiedBy>
  <cp:revision>108</cp:revision>
  <dcterms:created xsi:type="dcterms:W3CDTF">2023-10-05T15:16:55Z</dcterms:created>
  <dcterms:modified xsi:type="dcterms:W3CDTF">2024-05-20T15:15:49Z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0x0101006D01D5889331644291FFA65ED1087EC7</vt:lpwstr>
  </property>
  <property fmtid="{D5CDD505-2E9C-101B-9397-08002B2CF9AE}" pid="3" name="MediaServiceImageTags">
    <vt:lpwstr/>
  </property>
</Properties>
</file>