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 id="2147483710" r:id="rId2"/>
    <p:sldMasterId id="2147483713" r:id="rId3"/>
    <p:sldMasterId id="2147483716" r:id="rId4"/>
  </p:sldMasterIdLst>
  <p:notesMasterIdLst>
    <p:notesMasterId r:id="rId6"/>
  </p:notesMasterIdLst>
  <p:handoutMasterIdLst>
    <p:handoutMasterId r:id="rId7"/>
  </p:handoutMasterIdLst>
  <p:sldIdLst>
    <p:sldId id="2316" r:id="rId5"/>
  </p:sldIdLst>
  <p:sldSz cx="9144000" cy="5143500" type="screen16x9"/>
  <p:notesSz cx="6797675" cy="9926638"/>
  <p:custDataLst>
    <p:tags r:id="rId8"/>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2" userDrawn="1">
          <p15:clr>
            <a:srgbClr val="A4A3A4"/>
          </p15:clr>
        </p15:guide>
        <p15:guide id="2" orient="horz" pos="2923">
          <p15:clr>
            <a:srgbClr val="A4A3A4"/>
          </p15:clr>
        </p15:guide>
        <p15:guide id="3" pos="5618">
          <p15:clr>
            <a:srgbClr val="A4A3A4"/>
          </p15:clr>
        </p15:guide>
        <p15:guide id="4" pos="5352" userDrawn="1">
          <p15:clr>
            <a:srgbClr val="A4A3A4"/>
          </p15:clr>
        </p15:guide>
        <p15:guide id="5" pos="2880" userDrawn="1">
          <p15:clr>
            <a:srgbClr val="A4A3A4"/>
          </p15:clr>
        </p15:guide>
        <p15:guide id="6" orient="horz" pos="1620" userDrawn="1">
          <p15:clr>
            <a:srgbClr val="A4A3A4"/>
          </p15:clr>
        </p15:guide>
        <p15:guide id="7" pos="2585"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00"/>
    <a:srgbClr val="FAA426"/>
    <a:srgbClr val="F99707"/>
    <a:srgbClr val="00133A"/>
    <a:srgbClr val="CFD0D2"/>
    <a:srgbClr val="BDBDDD"/>
    <a:srgbClr val="C5C5E2"/>
    <a:srgbClr val="FFE6BC"/>
    <a:srgbClr val="D9D9D9"/>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501" autoAdjust="0"/>
    <p:restoredTop sz="94139" autoAdjust="0"/>
  </p:normalViewPr>
  <p:slideViewPr>
    <p:cSldViewPr snapToGrid="0">
      <p:cViewPr varScale="1">
        <p:scale>
          <a:sx n="138" d="100"/>
          <a:sy n="138" d="100"/>
        </p:scale>
        <p:origin x="1602" y="114"/>
      </p:cViewPr>
      <p:guideLst>
        <p:guide orient="horz" pos="622"/>
        <p:guide orient="horz" pos="2923"/>
        <p:guide pos="5618"/>
        <p:guide pos="5352"/>
        <p:guide pos="2880"/>
        <p:guide orient="horz" pos="1620"/>
        <p:guide pos="2585"/>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EE344861-2734-4352-AB02-52EF70DA8F62}" type="datetimeFigureOut">
              <a:rPr lang="de-DE" smtClean="0"/>
              <a:t>06.06.2023</a:t>
            </a:fld>
            <a:endParaRPr lang="de-DE"/>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B9F086ED-F138-4F07-A56B-7B3DE994C0AC}" type="slidenum">
              <a:rPr lang="de-DE" smtClean="0"/>
              <a:t>‹#›</a:t>
            </a:fld>
            <a:endParaRPr lang="de-DE"/>
          </a:p>
        </p:txBody>
      </p:sp>
    </p:spTree>
    <p:extLst>
      <p:ext uri="{BB962C8B-B14F-4D97-AF65-F5344CB8AC3E}">
        <p14:creationId xmlns:p14="http://schemas.microsoft.com/office/powerpoint/2010/main" val="545685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2E7C283-3591-4C67-8ECD-159DCCFEF3EC}" type="datetimeFigureOut">
              <a:rPr lang="de-DE" smtClean="0"/>
              <a:t>06.06.2023</a:t>
            </a:fld>
            <a:endParaRPr lang="de-DE"/>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EED3B0B1-3430-4EF2-85F7-8A230CF1FE65}" type="slidenum">
              <a:rPr lang="de-DE" smtClean="0"/>
              <a:t>‹#›</a:t>
            </a:fld>
            <a:endParaRPr lang="de-DE"/>
          </a:p>
        </p:txBody>
      </p:sp>
    </p:spTree>
    <p:extLst>
      <p:ext uri="{BB962C8B-B14F-4D97-AF65-F5344CB8AC3E}">
        <p14:creationId xmlns:p14="http://schemas.microsoft.com/office/powerpoint/2010/main" val="3011347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D3B0B1-3430-4EF2-85F7-8A230CF1FE65}" type="slidenum">
              <a:rPr lang="de-DE" smtClean="0"/>
              <a:t>1</a:t>
            </a:fld>
            <a:endParaRPr lang="de-DE"/>
          </a:p>
        </p:txBody>
      </p:sp>
    </p:spTree>
    <p:extLst>
      <p:ext uri="{BB962C8B-B14F-4D97-AF65-F5344CB8AC3E}">
        <p14:creationId xmlns:p14="http://schemas.microsoft.com/office/powerpoint/2010/main" val="2169694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text, listing">
    <p:spTree>
      <p:nvGrpSpPr>
        <p:cNvPr id="1" name=""/>
        <p:cNvGrpSpPr/>
        <p:nvPr/>
      </p:nvGrpSpPr>
      <p:grpSpPr>
        <a:xfrm>
          <a:off x="0" y="0"/>
          <a:ext cx="0" cy="0"/>
          <a:chOff x="0" y="0"/>
          <a:chExt cx="0" cy="0"/>
        </a:xfrm>
      </p:grpSpPr>
      <p:sp>
        <p:nvSpPr>
          <p:cNvPr id="43" name="Rectangle 42"/>
          <p:cNvSpPr/>
          <p:nvPr userDrawn="1"/>
        </p:nvSpPr>
        <p:spPr>
          <a:xfrm>
            <a:off x="96759" y="3936599"/>
            <a:ext cx="2918690" cy="672702"/>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50" name="Rectangle 49"/>
          <p:cNvSpPr/>
          <p:nvPr userDrawn="1"/>
        </p:nvSpPr>
        <p:spPr>
          <a:xfrm>
            <a:off x="96759" y="3795617"/>
            <a:ext cx="2918691" cy="20703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7" name="Titel 1"/>
          <p:cNvSpPr>
            <a:spLocks noGrp="1"/>
          </p:cNvSpPr>
          <p:nvPr>
            <p:ph type="title" hasCustomPrompt="1"/>
          </p:nvPr>
        </p:nvSpPr>
        <p:spPr>
          <a:xfrm>
            <a:off x="436563" y="256391"/>
            <a:ext cx="6695757" cy="322253"/>
          </a:xfrm>
          <a:prstGeom prst="rect">
            <a:avLst/>
          </a:prstGeom>
        </p:spPr>
        <p:txBody>
          <a:bodyPr lIns="0" tIns="0" rIns="0" bIns="0"/>
          <a:lstStyle>
            <a:lvl1pPr algn="l">
              <a:defRPr sz="1013" b="1" baseline="0"/>
            </a:lvl1pPr>
          </a:lstStyle>
          <a:p>
            <a:r>
              <a:rPr lang="en-GB" noProof="0"/>
              <a:t>Enter Product Name Here</a:t>
            </a:r>
          </a:p>
        </p:txBody>
      </p:sp>
      <p:grpSp>
        <p:nvGrpSpPr>
          <p:cNvPr id="26" name="Group 25"/>
          <p:cNvGrpSpPr/>
          <p:nvPr userDrawn="1"/>
        </p:nvGrpSpPr>
        <p:grpSpPr>
          <a:xfrm>
            <a:off x="3189045" y="942556"/>
            <a:ext cx="5835048" cy="943561"/>
            <a:chOff x="948313" y="5208634"/>
            <a:chExt cx="4479440" cy="2180457"/>
          </a:xfrm>
          <a:effectLst>
            <a:outerShdw blurRad="50800" dist="38100" dir="2700000" algn="tl" rotWithShape="0">
              <a:prstClr val="black">
                <a:alpha val="40000"/>
              </a:prstClr>
            </a:outerShdw>
          </a:effectLst>
        </p:grpSpPr>
        <p:grpSp>
          <p:nvGrpSpPr>
            <p:cNvPr id="27" name="Group 26"/>
            <p:cNvGrpSpPr/>
            <p:nvPr userDrawn="1"/>
          </p:nvGrpSpPr>
          <p:grpSpPr>
            <a:xfrm>
              <a:off x="948314" y="5208634"/>
              <a:ext cx="4479439" cy="2180457"/>
              <a:chOff x="948314" y="5208634"/>
              <a:chExt cx="4479439" cy="2180457"/>
            </a:xfrm>
          </p:grpSpPr>
          <p:sp>
            <p:nvSpPr>
              <p:cNvPr id="29" name="Rectangle 28"/>
              <p:cNvSpPr/>
              <p:nvPr userDrawn="1"/>
            </p:nvSpPr>
            <p:spPr>
              <a:xfrm>
                <a:off x="948314" y="5208634"/>
                <a:ext cx="4479438" cy="42813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30" name="Rectangle 29"/>
              <p:cNvSpPr/>
              <p:nvPr userDrawn="1"/>
            </p:nvSpPr>
            <p:spPr>
              <a:xfrm>
                <a:off x="948315" y="5636764"/>
                <a:ext cx="4479438" cy="1752327"/>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28" name="TextBox 27"/>
            <p:cNvSpPr txBox="1"/>
            <p:nvPr userDrawn="1"/>
          </p:nvSpPr>
          <p:spPr>
            <a:xfrm>
              <a:off x="948313" y="5305552"/>
              <a:ext cx="2211245" cy="255008"/>
            </a:xfrm>
            <a:prstGeom prst="rect">
              <a:avLst/>
            </a:prstGeom>
          </p:spPr>
          <p:txBody>
            <a:bodyPr wrap="square" lIns="0" tIns="0" rIns="0" bIns="0" rtlCol="0">
              <a:spAutoFit/>
            </a:bodyPr>
            <a:lstStyle/>
            <a:p>
              <a:pPr marL="0" indent="0" algn="ctr">
                <a:buFontTx/>
                <a:buNone/>
              </a:pPr>
              <a:r>
                <a:rPr lang="en-US" sz="717" b="1"/>
                <a:t>Description</a:t>
              </a:r>
            </a:p>
          </p:txBody>
        </p:sp>
      </p:grpSp>
      <p:grpSp>
        <p:nvGrpSpPr>
          <p:cNvPr id="2" name="Group 1"/>
          <p:cNvGrpSpPr/>
          <p:nvPr userDrawn="1"/>
        </p:nvGrpSpPr>
        <p:grpSpPr>
          <a:xfrm>
            <a:off x="83897" y="2925182"/>
            <a:ext cx="2925123" cy="813684"/>
            <a:chOff x="198461" y="7276461"/>
            <a:chExt cx="7116738" cy="1928733"/>
          </a:xfrm>
        </p:grpSpPr>
        <p:grpSp>
          <p:nvGrpSpPr>
            <p:cNvPr id="33" name="Group 32"/>
            <p:cNvGrpSpPr/>
            <p:nvPr userDrawn="1"/>
          </p:nvGrpSpPr>
          <p:grpSpPr>
            <a:xfrm>
              <a:off x="214109" y="7276461"/>
              <a:ext cx="7101090" cy="1928733"/>
              <a:chOff x="948314" y="5294126"/>
              <a:chExt cx="4479438" cy="1977567"/>
            </a:xfrm>
          </p:grpSpPr>
          <p:sp>
            <p:nvSpPr>
              <p:cNvPr id="37" name="Rectangle 36"/>
              <p:cNvSpPr/>
              <p:nvPr userDrawn="1"/>
            </p:nvSpPr>
            <p:spPr>
              <a:xfrm>
                <a:off x="948315" y="5636766"/>
                <a:ext cx="4479436" cy="1634927"/>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35" name="Rectangle 34"/>
              <p:cNvSpPr/>
              <p:nvPr userDrawn="1"/>
            </p:nvSpPr>
            <p:spPr>
              <a:xfrm>
                <a:off x="948314" y="5294126"/>
                <a:ext cx="4479438" cy="50318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34" name="TextBox 33"/>
            <p:cNvSpPr txBox="1"/>
            <p:nvPr userDrawn="1"/>
          </p:nvSpPr>
          <p:spPr>
            <a:xfrm>
              <a:off x="198461" y="7356025"/>
              <a:ext cx="7116738" cy="261573"/>
            </a:xfrm>
            <a:prstGeom prst="rect">
              <a:avLst/>
            </a:prstGeom>
          </p:spPr>
          <p:txBody>
            <a:bodyPr wrap="square" lIns="0" tIns="0" rIns="0" bIns="0" rtlCol="0">
              <a:spAutoFit/>
            </a:bodyPr>
            <a:lstStyle/>
            <a:p>
              <a:pPr marL="0" indent="0" algn="ctr">
                <a:buFontTx/>
                <a:buNone/>
              </a:pPr>
              <a:r>
                <a:rPr lang="en-US" sz="717" b="1"/>
                <a:t>Markets</a:t>
              </a:r>
            </a:p>
          </p:txBody>
        </p:sp>
      </p:grpSp>
      <p:sp>
        <p:nvSpPr>
          <p:cNvPr id="4" name="Rectangle 3"/>
          <p:cNvSpPr/>
          <p:nvPr userDrawn="1"/>
        </p:nvSpPr>
        <p:spPr>
          <a:xfrm>
            <a:off x="91241" y="942557"/>
            <a:ext cx="2917780" cy="1925575"/>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91" name="Textplatzhalter 7"/>
          <p:cNvSpPr>
            <a:spLocks noGrp="1"/>
          </p:cNvSpPr>
          <p:nvPr userDrawn="1">
            <p:ph type="body" sz="quarter" idx="18"/>
          </p:nvPr>
        </p:nvSpPr>
        <p:spPr>
          <a:xfrm>
            <a:off x="3238501" y="1186007"/>
            <a:ext cx="2773111" cy="639935"/>
          </a:xfrm>
          <a:prstGeom prst="rect">
            <a:avLst/>
          </a:prstGeom>
        </p:spPr>
        <p:txBody>
          <a:bodyPr lIns="0" tIns="0" rIns="0" bIns="0"/>
          <a:lstStyle>
            <a:lvl1pPr marL="0" indent="0">
              <a:buClr>
                <a:srgbClr val="FFC000"/>
              </a:buClr>
              <a:buFont typeface="Wingdings" pitchFamily="2" charset="2"/>
              <a:buNone/>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endParaRPr lang="en-GB" noProof="0"/>
          </a:p>
        </p:txBody>
      </p:sp>
      <p:sp>
        <p:nvSpPr>
          <p:cNvPr id="92" name="Textplatzhalter 7"/>
          <p:cNvSpPr>
            <a:spLocks noGrp="1"/>
          </p:cNvSpPr>
          <p:nvPr userDrawn="1">
            <p:ph type="body" sz="quarter" idx="19" hasCustomPrompt="1"/>
          </p:nvPr>
        </p:nvSpPr>
        <p:spPr>
          <a:xfrm>
            <a:off x="162619" y="3151642"/>
            <a:ext cx="1328170" cy="525961"/>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4" name="Textplatzhalter 7"/>
          <p:cNvSpPr>
            <a:spLocks noGrp="1"/>
          </p:cNvSpPr>
          <p:nvPr userDrawn="1">
            <p:ph type="body" sz="quarter" idx="21" hasCustomPrompt="1"/>
          </p:nvPr>
        </p:nvSpPr>
        <p:spPr>
          <a:xfrm>
            <a:off x="6201529" y="1186007"/>
            <a:ext cx="1243868" cy="63993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44" name="Textplatzhalter 7"/>
          <p:cNvSpPr>
            <a:spLocks noGrp="1"/>
          </p:cNvSpPr>
          <p:nvPr userDrawn="1">
            <p:ph type="body" sz="quarter" idx="22" hasCustomPrompt="1"/>
          </p:nvPr>
        </p:nvSpPr>
        <p:spPr>
          <a:xfrm>
            <a:off x="1580084" y="3155048"/>
            <a:ext cx="1328170" cy="52255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60" name="Textplatzhalter 7"/>
          <p:cNvSpPr>
            <a:spLocks noGrp="1"/>
          </p:cNvSpPr>
          <p:nvPr>
            <p:ph type="body" sz="quarter" idx="23" hasCustomPrompt="1"/>
          </p:nvPr>
        </p:nvSpPr>
        <p:spPr>
          <a:xfrm>
            <a:off x="162619" y="4039181"/>
            <a:ext cx="2745635"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68" name="TextBox 67"/>
          <p:cNvSpPr txBox="1"/>
          <p:nvPr userDrawn="1"/>
        </p:nvSpPr>
        <p:spPr>
          <a:xfrm>
            <a:off x="6143662" y="966238"/>
            <a:ext cx="2880432" cy="110351"/>
          </a:xfrm>
          <a:prstGeom prst="rect">
            <a:avLst/>
          </a:prstGeom>
        </p:spPr>
        <p:txBody>
          <a:bodyPr wrap="square" lIns="0" tIns="0" rIns="0" bIns="0" rtlCol="0">
            <a:spAutoFit/>
          </a:bodyPr>
          <a:lstStyle/>
          <a:p>
            <a:pPr marL="0" indent="0" algn="ctr">
              <a:buFontTx/>
              <a:buNone/>
            </a:pPr>
            <a:r>
              <a:rPr lang="en-US" sz="717" b="1"/>
              <a:t>Links to Other Materials</a:t>
            </a:r>
          </a:p>
        </p:txBody>
      </p:sp>
      <p:cxnSp>
        <p:nvCxnSpPr>
          <p:cNvPr id="69" name="Straight Connector 68"/>
          <p:cNvCxnSpPr/>
          <p:nvPr userDrawn="1"/>
        </p:nvCxnSpPr>
        <p:spPr>
          <a:xfrm flipH="1">
            <a:off x="6106570" y="1242149"/>
            <a:ext cx="1" cy="463183"/>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platzhalter 7"/>
          <p:cNvSpPr>
            <a:spLocks noGrp="1"/>
          </p:cNvSpPr>
          <p:nvPr userDrawn="1">
            <p:ph type="body" sz="quarter" idx="24" hasCustomPrompt="1"/>
          </p:nvPr>
        </p:nvSpPr>
        <p:spPr>
          <a:xfrm>
            <a:off x="7686752" y="1186007"/>
            <a:ext cx="1243868" cy="63993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1" name="TextBox 50"/>
          <p:cNvSpPr txBox="1"/>
          <p:nvPr userDrawn="1"/>
        </p:nvSpPr>
        <p:spPr>
          <a:xfrm>
            <a:off x="72875" y="3839646"/>
            <a:ext cx="2925122" cy="110351"/>
          </a:xfrm>
          <a:prstGeom prst="rect">
            <a:avLst/>
          </a:prstGeom>
        </p:spPr>
        <p:txBody>
          <a:bodyPr wrap="square" lIns="0" tIns="0" rIns="0" bIns="0" rtlCol="0">
            <a:spAutoFit/>
          </a:bodyPr>
          <a:lstStyle/>
          <a:p>
            <a:pPr marL="0" indent="0" algn="ctr">
              <a:buFontTx/>
              <a:buNone/>
            </a:pPr>
            <a:r>
              <a:rPr lang="en-US" sz="717" b="1"/>
              <a:t>Applications</a:t>
            </a:r>
          </a:p>
        </p:txBody>
      </p:sp>
      <p:sp>
        <p:nvSpPr>
          <p:cNvPr id="52" name="Rectangle 51"/>
          <p:cNvSpPr/>
          <p:nvPr userDrawn="1"/>
        </p:nvSpPr>
        <p:spPr>
          <a:xfrm>
            <a:off x="3189045" y="1976104"/>
            <a:ext cx="5835045" cy="18526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17" b="1">
                <a:solidFill>
                  <a:schemeClr val="tx1"/>
                </a:solidFill>
              </a:rPr>
              <a:t>Specs</a:t>
            </a:r>
            <a:r>
              <a:rPr lang="en-US" sz="717" b="1" baseline="0">
                <a:solidFill>
                  <a:schemeClr val="tx1"/>
                </a:solidFill>
              </a:rPr>
              <a:t> </a:t>
            </a:r>
            <a:endParaRPr lang="en-US" sz="717" b="1">
              <a:solidFill>
                <a:schemeClr val="tx1"/>
              </a:solidFill>
            </a:endParaRPr>
          </a:p>
        </p:txBody>
      </p:sp>
      <p:sp>
        <p:nvSpPr>
          <p:cNvPr id="54" name="Rectangle 53"/>
          <p:cNvSpPr/>
          <p:nvPr userDrawn="1"/>
        </p:nvSpPr>
        <p:spPr>
          <a:xfrm>
            <a:off x="3189048" y="2156108"/>
            <a:ext cx="5835045" cy="627864"/>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55" name="Textplatzhalter 7"/>
          <p:cNvSpPr>
            <a:spLocks noGrp="1"/>
          </p:cNvSpPr>
          <p:nvPr>
            <p:ph type="body" sz="quarter" idx="38" hasCustomPrompt="1"/>
          </p:nvPr>
        </p:nvSpPr>
        <p:spPr>
          <a:xfrm>
            <a:off x="3262639" y="2219668"/>
            <a:ext cx="2697537"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6" name="Textplatzhalter 7"/>
          <p:cNvSpPr>
            <a:spLocks noGrp="1"/>
          </p:cNvSpPr>
          <p:nvPr>
            <p:ph type="body" sz="quarter" idx="39" hasCustomPrompt="1"/>
          </p:nvPr>
        </p:nvSpPr>
        <p:spPr>
          <a:xfrm>
            <a:off x="6216562" y="2216264"/>
            <a:ext cx="2697537"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cxnSp>
        <p:nvCxnSpPr>
          <p:cNvPr id="57" name="Straight Connector 56"/>
          <p:cNvCxnSpPr/>
          <p:nvPr userDrawn="1"/>
        </p:nvCxnSpPr>
        <p:spPr>
          <a:xfrm flipH="1">
            <a:off x="6106567" y="2219636"/>
            <a:ext cx="1" cy="463183"/>
          </a:xfrm>
          <a:prstGeom prst="line">
            <a:avLst/>
          </a:prstGeom>
        </p:spPr>
        <p:style>
          <a:lnRef idx="1">
            <a:schemeClr val="accent1"/>
          </a:lnRef>
          <a:fillRef idx="0">
            <a:schemeClr val="accent1"/>
          </a:fillRef>
          <a:effectRef idx="0">
            <a:schemeClr val="accent1"/>
          </a:effectRef>
          <a:fontRef idx="minor">
            <a:schemeClr val="tx1"/>
          </a:fontRef>
        </p:style>
      </p:cxnSp>
      <p:grpSp>
        <p:nvGrpSpPr>
          <p:cNvPr id="58" name="Group 57"/>
          <p:cNvGrpSpPr/>
          <p:nvPr userDrawn="1"/>
        </p:nvGrpSpPr>
        <p:grpSpPr>
          <a:xfrm>
            <a:off x="3182613" y="2887599"/>
            <a:ext cx="5835047" cy="1702535"/>
            <a:chOff x="902594" y="5312319"/>
            <a:chExt cx="9766924" cy="1954054"/>
          </a:xfrm>
          <a:effectLst>
            <a:outerShdw blurRad="50800" dist="38100" dir="2700000" algn="tl" rotWithShape="0">
              <a:prstClr val="black">
                <a:alpha val="40000"/>
              </a:prstClr>
            </a:outerShdw>
          </a:effectLst>
        </p:grpSpPr>
        <p:sp>
          <p:nvSpPr>
            <p:cNvPr id="59" name="Rectangle 58"/>
            <p:cNvSpPr/>
            <p:nvPr userDrawn="1"/>
          </p:nvSpPr>
          <p:spPr>
            <a:xfrm>
              <a:off x="907637" y="5664384"/>
              <a:ext cx="9761881" cy="1601989"/>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72" name="Rectangle 71"/>
            <p:cNvSpPr/>
            <p:nvPr userDrawn="1"/>
          </p:nvSpPr>
          <p:spPr>
            <a:xfrm>
              <a:off x="902594" y="5312319"/>
              <a:ext cx="9766924" cy="346525"/>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78" name="TextBox 77"/>
          <p:cNvSpPr txBox="1"/>
          <p:nvPr userDrawn="1"/>
        </p:nvSpPr>
        <p:spPr>
          <a:xfrm>
            <a:off x="7114849" y="2971844"/>
            <a:ext cx="1857172" cy="110351"/>
          </a:xfrm>
          <a:prstGeom prst="rect">
            <a:avLst/>
          </a:prstGeom>
        </p:spPr>
        <p:txBody>
          <a:bodyPr wrap="square" lIns="0" tIns="0" rIns="0" bIns="0" rtlCol="0">
            <a:spAutoFit/>
          </a:bodyPr>
          <a:lstStyle/>
          <a:p>
            <a:pPr marL="0" indent="0" algn="ctr">
              <a:buFontTx/>
              <a:buNone/>
            </a:pPr>
            <a:r>
              <a:rPr lang="en-US" sz="717" b="1"/>
              <a:t>Benefit</a:t>
            </a:r>
          </a:p>
        </p:txBody>
      </p:sp>
      <p:sp>
        <p:nvSpPr>
          <p:cNvPr id="79" name="TextBox 78"/>
          <p:cNvSpPr txBox="1"/>
          <p:nvPr userDrawn="1"/>
        </p:nvSpPr>
        <p:spPr>
          <a:xfrm>
            <a:off x="5171548" y="2971844"/>
            <a:ext cx="1857172" cy="110351"/>
          </a:xfrm>
          <a:prstGeom prst="rect">
            <a:avLst/>
          </a:prstGeom>
        </p:spPr>
        <p:txBody>
          <a:bodyPr wrap="square" lIns="0" tIns="0" rIns="0" bIns="0" rtlCol="0">
            <a:spAutoFit/>
          </a:bodyPr>
          <a:lstStyle/>
          <a:p>
            <a:pPr marL="0" indent="0" algn="ctr">
              <a:buFontTx/>
              <a:buNone/>
            </a:pPr>
            <a:r>
              <a:rPr lang="en-US" sz="717" b="1"/>
              <a:t>Advantage</a:t>
            </a:r>
          </a:p>
        </p:txBody>
      </p:sp>
      <p:sp>
        <p:nvSpPr>
          <p:cNvPr id="80" name="TextBox 79"/>
          <p:cNvSpPr txBox="1"/>
          <p:nvPr userDrawn="1"/>
        </p:nvSpPr>
        <p:spPr>
          <a:xfrm>
            <a:off x="3182610" y="2971844"/>
            <a:ext cx="1857172" cy="110351"/>
          </a:xfrm>
          <a:prstGeom prst="rect">
            <a:avLst/>
          </a:prstGeom>
        </p:spPr>
        <p:txBody>
          <a:bodyPr wrap="square" lIns="0" tIns="0" rIns="0" bIns="0" rtlCol="0">
            <a:spAutoFit/>
          </a:bodyPr>
          <a:lstStyle/>
          <a:p>
            <a:pPr marL="0" indent="0" algn="ctr">
              <a:buFontTx/>
              <a:buNone/>
            </a:pPr>
            <a:r>
              <a:rPr lang="en-US" sz="717" b="1" baseline="0"/>
              <a:t>Feature</a:t>
            </a:r>
            <a:endParaRPr lang="en-US" sz="717" b="1"/>
          </a:p>
        </p:txBody>
      </p:sp>
      <p:graphicFrame>
        <p:nvGraphicFramePr>
          <p:cNvPr id="81" name="Table 80"/>
          <p:cNvGraphicFramePr>
            <a:graphicFrameLocks noGrp="1"/>
          </p:cNvGraphicFramePr>
          <p:nvPr userDrawn="1">
            <p:extLst>
              <p:ext uri="{D42A27DB-BD31-4B8C-83A1-F6EECF244321}">
                <p14:modId xmlns:p14="http://schemas.microsoft.com/office/powerpoint/2010/main" val="1710070303"/>
              </p:ext>
            </p:extLst>
          </p:nvPr>
        </p:nvGraphicFramePr>
        <p:xfrm>
          <a:off x="3193687" y="3189519"/>
          <a:ext cx="5823972" cy="1400613"/>
        </p:xfrm>
        <a:graphic>
          <a:graphicData uri="http://schemas.openxmlformats.org/drawingml/2006/table">
            <a:tbl>
              <a:tblPr bandRow="1">
                <a:tableStyleId>{D27102A9-8310-4765-A935-A1911B00CA55}</a:tableStyleId>
              </a:tblPr>
              <a:tblGrid>
                <a:gridCol w="1941324">
                  <a:extLst>
                    <a:ext uri="{9D8B030D-6E8A-4147-A177-3AD203B41FA5}">
                      <a16:colId xmlns:a16="http://schemas.microsoft.com/office/drawing/2014/main" val="2943811805"/>
                    </a:ext>
                  </a:extLst>
                </a:gridCol>
                <a:gridCol w="1941324">
                  <a:extLst>
                    <a:ext uri="{9D8B030D-6E8A-4147-A177-3AD203B41FA5}">
                      <a16:colId xmlns:a16="http://schemas.microsoft.com/office/drawing/2014/main" val="1634165876"/>
                    </a:ext>
                  </a:extLst>
                </a:gridCol>
                <a:gridCol w="1941324">
                  <a:extLst>
                    <a:ext uri="{9D8B030D-6E8A-4147-A177-3AD203B41FA5}">
                      <a16:colId xmlns:a16="http://schemas.microsoft.com/office/drawing/2014/main" val="4293209479"/>
                    </a:ext>
                  </a:extLst>
                </a:gridCol>
              </a:tblGrid>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1828342766"/>
                  </a:ext>
                </a:extLst>
              </a:tr>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378591277"/>
                  </a:ext>
                </a:extLst>
              </a:tr>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2397375762"/>
                  </a:ext>
                </a:extLst>
              </a:tr>
            </a:tbl>
          </a:graphicData>
        </a:graphic>
      </p:graphicFrame>
      <p:sp>
        <p:nvSpPr>
          <p:cNvPr id="82" name="Textplatzhalter 7"/>
          <p:cNvSpPr>
            <a:spLocks noGrp="1"/>
          </p:cNvSpPr>
          <p:nvPr>
            <p:ph type="body" sz="quarter" idx="25" hasCustomPrompt="1"/>
          </p:nvPr>
        </p:nvSpPr>
        <p:spPr>
          <a:xfrm>
            <a:off x="3256205" y="323141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3" name="Textplatzhalter 7"/>
          <p:cNvSpPr>
            <a:spLocks noGrp="1"/>
          </p:cNvSpPr>
          <p:nvPr>
            <p:ph type="body" sz="quarter" idx="26" hasCustomPrompt="1"/>
          </p:nvPr>
        </p:nvSpPr>
        <p:spPr>
          <a:xfrm>
            <a:off x="3256205" y="370112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5" name="Textplatzhalter 7"/>
          <p:cNvSpPr>
            <a:spLocks noGrp="1"/>
          </p:cNvSpPr>
          <p:nvPr>
            <p:ph type="body" sz="quarter" idx="27" hasCustomPrompt="1"/>
          </p:nvPr>
        </p:nvSpPr>
        <p:spPr>
          <a:xfrm>
            <a:off x="3256205" y="4181672"/>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6" name="Textplatzhalter 7"/>
          <p:cNvSpPr>
            <a:spLocks noGrp="1"/>
          </p:cNvSpPr>
          <p:nvPr>
            <p:ph type="body" sz="quarter" idx="30" hasCustomPrompt="1"/>
          </p:nvPr>
        </p:nvSpPr>
        <p:spPr>
          <a:xfrm>
            <a:off x="5303306" y="323141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7" name="Textplatzhalter 7"/>
          <p:cNvSpPr>
            <a:spLocks noGrp="1"/>
          </p:cNvSpPr>
          <p:nvPr>
            <p:ph type="body" sz="quarter" idx="31" hasCustomPrompt="1"/>
          </p:nvPr>
        </p:nvSpPr>
        <p:spPr>
          <a:xfrm>
            <a:off x="5303306" y="370112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8" name="Textplatzhalter 7"/>
          <p:cNvSpPr>
            <a:spLocks noGrp="1"/>
          </p:cNvSpPr>
          <p:nvPr>
            <p:ph type="body" sz="quarter" idx="32" hasCustomPrompt="1"/>
          </p:nvPr>
        </p:nvSpPr>
        <p:spPr>
          <a:xfrm>
            <a:off x="5303306" y="4181672"/>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9" name="Textplatzhalter 7"/>
          <p:cNvSpPr>
            <a:spLocks noGrp="1"/>
          </p:cNvSpPr>
          <p:nvPr>
            <p:ph type="body" sz="quarter" idx="35" hasCustomPrompt="1"/>
          </p:nvPr>
        </p:nvSpPr>
        <p:spPr>
          <a:xfrm>
            <a:off x="7188444" y="3237314"/>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0" name="Textplatzhalter 7"/>
          <p:cNvSpPr>
            <a:spLocks noGrp="1"/>
          </p:cNvSpPr>
          <p:nvPr>
            <p:ph type="body" sz="quarter" idx="36" hasCustomPrompt="1"/>
          </p:nvPr>
        </p:nvSpPr>
        <p:spPr>
          <a:xfrm>
            <a:off x="7188444" y="3694689"/>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3" name="Textplatzhalter 7"/>
          <p:cNvSpPr>
            <a:spLocks noGrp="1"/>
          </p:cNvSpPr>
          <p:nvPr>
            <p:ph type="body" sz="quarter" idx="37" hasCustomPrompt="1"/>
          </p:nvPr>
        </p:nvSpPr>
        <p:spPr>
          <a:xfrm>
            <a:off x="7188444" y="4175238"/>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 name="Picture Placeholder 4"/>
          <p:cNvSpPr>
            <a:spLocks noGrp="1"/>
          </p:cNvSpPr>
          <p:nvPr>
            <p:ph type="pic" sz="quarter" idx="40"/>
          </p:nvPr>
        </p:nvSpPr>
        <p:spPr>
          <a:xfrm>
            <a:off x="125127" y="984498"/>
            <a:ext cx="2822563" cy="1839904"/>
          </a:xfrm>
          <a:prstGeom prst="rect">
            <a:avLst/>
          </a:prstGeom>
        </p:spPr>
        <p:txBody>
          <a:bodyPr/>
          <a:lstStyle/>
          <a:p>
            <a:endParaRPr lang="en-US"/>
          </a:p>
        </p:txBody>
      </p:sp>
    </p:spTree>
    <p:extLst>
      <p:ext uri="{BB962C8B-B14F-4D97-AF65-F5344CB8AC3E}">
        <p14:creationId xmlns:p14="http://schemas.microsoft.com/office/powerpoint/2010/main" val="809776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text, listing">
    <p:spTree>
      <p:nvGrpSpPr>
        <p:cNvPr id="1" name=""/>
        <p:cNvGrpSpPr/>
        <p:nvPr/>
      </p:nvGrpSpPr>
      <p:grpSpPr>
        <a:xfrm>
          <a:off x="0" y="0"/>
          <a:ext cx="0" cy="0"/>
          <a:chOff x="0" y="0"/>
          <a:chExt cx="0" cy="0"/>
        </a:xfrm>
      </p:grpSpPr>
      <p:sp>
        <p:nvSpPr>
          <p:cNvPr id="43" name="Rectangle 42"/>
          <p:cNvSpPr/>
          <p:nvPr userDrawn="1"/>
        </p:nvSpPr>
        <p:spPr>
          <a:xfrm>
            <a:off x="96759" y="3936599"/>
            <a:ext cx="2918690" cy="672702"/>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50" name="Rectangle 49"/>
          <p:cNvSpPr/>
          <p:nvPr userDrawn="1"/>
        </p:nvSpPr>
        <p:spPr>
          <a:xfrm>
            <a:off x="96759" y="3795617"/>
            <a:ext cx="2918691" cy="20703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7" name="Titel 1"/>
          <p:cNvSpPr>
            <a:spLocks noGrp="1"/>
          </p:cNvSpPr>
          <p:nvPr>
            <p:ph type="title" hasCustomPrompt="1"/>
          </p:nvPr>
        </p:nvSpPr>
        <p:spPr>
          <a:xfrm>
            <a:off x="436564" y="256392"/>
            <a:ext cx="6695757" cy="322253"/>
          </a:xfrm>
          <a:prstGeom prst="rect">
            <a:avLst/>
          </a:prstGeom>
        </p:spPr>
        <p:txBody>
          <a:bodyPr lIns="0" tIns="0" rIns="0" bIns="0"/>
          <a:lstStyle>
            <a:lvl1pPr algn="l">
              <a:defRPr sz="1013" b="1" baseline="0"/>
            </a:lvl1pPr>
          </a:lstStyle>
          <a:p>
            <a:r>
              <a:rPr lang="en-GB" noProof="0"/>
              <a:t>Enter Product Name Here</a:t>
            </a:r>
          </a:p>
        </p:txBody>
      </p:sp>
      <p:grpSp>
        <p:nvGrpSpPr>
          <p:cNvPr id="26" name="Group 25"/>
          <p:cNvGrpSpPr/>
          <p:nvPr userDrawn="1"/>
        </p:nvGrpSpPr>
        <p:grpSpPr>
          <a:xfrm>
            <a:off x="3189045" y="942557"/>
            <a:ext cx="5835048" cy="943561"/>
            <a:chOff x="948313" y="5208634"/>
            <a:chExt cx="4479440" cy="2180457"/>
          </a:xfrm>
          <a:effectLst>
            <a:outerShdw blurRad="50800" dist="38100" dir="2700000" algn="tl" rotWithShape="0">
              <a:prstClr val="black">
                <a:alpha val="40000"/>
              </a:prstClr>
            </a:outerShdw>
          </a:effectLst>
        </p:grpSpPr>
        <p:grpSp>
          <p:nvGrpSpPr>
            <p:cNvPr id="27" name="Group 26"/>
            <p:cNvGrpSpPr/>
            <p:nvPr userDrawn="1"/>
          </p:nvGrpSpPr>
          <p:grpSpPr>
            <a:xfrm>
              <a:off x="948314" y="5208634"/>
              <a:ext cx="4479439" cy="2180457"/>
              <a:chOff x="948314" y="5208634"/>
              <a:chExt cx="4479439" cy="2180457"/>
            </a:xfrm>
          </p:grpSpPr>
          <p:sp>
            <p:nvSpPr>
              <p:cNvPr id="29" name="Rectangle 28"/>
              <p:cNvSpPr/>
              <p:nvPr userDrawn="1"/>
            </p:nvSpPr>
            <p:spPr>
              <a:xfrm>
                <a:off x="948314" y="5208634"/>
                <a:ext cx="4479438" cy="42813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30" name="Rectangle 29"/>
              <p:cNvSpPr/>
              <p:nvPr userDrawn="1"/>
            </p:nvSpPr>
            <p:spPr>
              <a:xfrm>
                <a:off x="948315" y="5636764"/>
                <a:ext cx="4479438" cy="1752327"/>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28" name="TextBox 27"/>
            <p:cNvSpPr txBox="1"/>
            <p:nvPr userDrawn="1"/>
          </p:nvSpPr>
          <p:spPr>
            <a:xfrm>
              <a:off x="948313" y="5305552"/>
              <a:ext cx="2211245" cy="255008"/>
            </a:xfrm>
            <a:prstGeom prst="rect">
              <a:avLst/>
            </a:prstGeom>
          </p:spPr>
          <p:txBody>
            <a:bodyPr wrap="square" lIns="0" tIns="0" rIns="0" bIns="0" rtlCol="0">
              <a:spAutoFit/>
            </a:bodyPr>
            <a:lstStyle/>
            <a:p>
              <a:pPr marL="0" indent="0" algn="ctr">
                <a:buFontTx/>
                <a:buNone/>
              </a:pPr>
              <a:r>
                <a:rPr lang="en-US" sz="717" b="1"/>
                <a:t>Description</a:t>
              </a:r>
            </a:p>
          </p:txBody>
        </p:sp>
      </p:grpSp>
      <p:grpSp>
        <p:nvGrpSpPr>
          <p:cNvPr id="2" name="Group 1"/>
          <p:cNvGrpSpPr/>
          <p:nvPr userDrawn="1"/>
        </p:nvGrpSpPr>
        <p:grpSpPr>
          <a:xfrm>
            <a:off x="83897" y="2925182"/>
            <a:ext cx="2925123" cy="813684"/>
            <a:chOff x="198461" y="7276461"/>
            <a:chExt cx="7116738" cy="1928733"/>
          </a:xfrm>
        </p:grpSpPr>
        <p:grpSp>
          <p:nvGrpSpPr>
            <p:cNvPr id="33" name="Group 32"/>
            <p:cNvGrpSpPr/>
            <p:nvPr userDrawn="1"/>
          </p:nvGrpSpPr>
          <p:grpSpPr>
            <a:xfrm>
              <a:off x="214109" y="7276461"/>
              <a:ext cx="7101090" cy="1928733"/>
              <a:chOff x="948314" y="5294126"/>
              <a:chExt cx="4479438" cy="1977567"/>
            </a:xfrm>
          </p:grpSpPr>
          <p:sp>
            <p:nvSpPr>
              <p:cNvPr id="37" name="Rectangle 36"/>
              <p:cNvSpPr/>
              <p:nvPr userDrawn="1"/>
            </p:nvSpPr>
            <p:spPr>
              <a:xfrm>
                <a:off x="948315" y="5636766"/>
                <a:ext cx="4479436" cy="1634927"/>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35" name="Rectangle 34"/>
              <p:cNvSpPr/>
              <p:nvPr userDrawn="1"/>
            </p:nvSpPr>
            <p:spPr>
              <a:xfrm>
                <a:off x="948314" y="5294126"/>
                <a:ext cx="4479438" cy="50318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34" name="TextBox 33"/>
            <p:cNvSpPr txBox="1"/>
            <p:nvPr userDrawn="1"/>
          </p:nvSpPr>
          <p:spPr>
            <a:xfrm>
              <a:off x="198461" y="7356025"/>
              <a:ext cx="7116738" cy="261573"/>
            </a:xfrm>
            <a:prstGeom prst="rect">
              <a:avLst/>
            </a:prstGeom>
          </p:spPr>
          <p:txBody>
            <a:bodyPr wrap="square" lIns="0" tIns="0" rIns="0" bIns="0" rtlCol="0">
              <a:spAutoFit/>
            </a:bodyPr>
            <a:lstStyle/>
            <a:p>
              <a:pPr marL="0" indent="0" algn="ctr">
                <a:buFontTx/>
                <a:buNone/>
              </a:pPr>
              <a:r>
                <a:rPr lang="en-US" sz="717" b="1"/>
                <a:t>Markets</a:t>
              </a:r>
            </a:p>
          </p:txBody>
        </p:sp>
      </p:grpSp>
      <p:sp>
        <p:nvSpPr>
          <p:cNvPr id="4" name="Rectangle 3"/>
          <p:cNvSpPr/>
          <p:nvPr userDrawn="1"/>
        </p:nvSpPr>
        <p:spPr>
          <a:xfrm>
            <a:off x="91241" y="942557"/>
            <a:ext cx="2917780" cy="1925575"/>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91" name="Textplatzhalter 7"/>
          <p:cNvSpPr>
            <a:spLocks noGrp="1"/>
          </p:cNvSpPr>
          <p:nvPr userDrawn="1">
            <p:ph type="body" sz="quarter" idx="18"/>
          </p:nvPr>
        </p:nvSpPr>
        <p:spPr>
          <a:xfrm>
            <a:off x="3238502" y="1186008"/>
            <a:ext cx="2773111" cy="639935"/>
          </a:xfrm>
          <a:prstGeom prst="rect">
            <a:avLst/>
          </a:prstGeom>
        </p:spPr>
        <p:txBody>
          <a:bodyPr lIns="0" tIns="0" rIns="0" bIns="0"/>
          <a:lstStyle>
            <a:lvl1pPr marL="0" indent="0">
              <a:buClr>
                <a:srgbClr val="FFC000"/>
              </a:buClr>
              <a:buFont typeface="Wingdings" pitchFamily="2" charset="2"/>
              <a:buNone/>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endParaRPr lang="en-GB" noProof="0"/>
          </a:p>
        </p:txBody>
      </p:sp>
      <p:sp>
        <p:nvSpPr>
          <p:cNvPr id="92" name="Textplatzhalter 7"/>
          <p:cNvSpPr>
            <a:spLocks noGrp="1"/>
          </p:cNvSpPr>
          <p:nvPr userDrawn="1">
            <p:ph type="body" sz="quarter" idx="19" hasCustomPrompt="1"/>
          </p:nvPr>
        </p:nvSpPr>
        <p:spPr>
          <a:xfrm>
            <a:off x="162619" y="3151642"/>
            <a:ext cx="1328170" cy="525961"/>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94" name="Textplatzhalter 7"/>
          <p:cNvSpPr>
            <a:spLocks noGrp="1"/>
          </p:cNvSpPr>
          <p:nvPr userDrawn="1">
            <p:ph type="body" sz="quarter" idx="21" hasCustomPrompt="1"/>
          </p:nvPr>
        </p:nvSpPr>
        <p:spPr>
          <a:xfrm>
            <a:off x="6201529" y="1186008"/>
            <a:ext cx="1243868" cy="639935"/>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44" name="Textplatzhalter 7"/>
          <p:cNvSpPr>
            <a:spLocks noGrp="1"/>
          </p:cNvSpPr>
          <p:nvPr userDrawn="1">
            <p:ph type="body" sz="quarter" idx="22" hasCustomPrompt="1"/>
          </p:nvPr>
        </p:nvSpPr>
        <p:spPr>
          <a:xfrm>
            <a:off x="1580084" y="3155049"/>
            <a:ext cx="1328170" cy="522555"/>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60" name="Textplatzhalter 7"/>
          <p:cNvSpPr>
            <a:spLocks noGrp="1"/>
          </p:cNvSpPr>
          <p:nvPr>
            <p:ph type="body" sz="quarter" idx="23" hasCustomPrompt="1"/>
          </p:nvPr>
        </p:nvSpPr>
        <p:spPr>
          <a:xfrm>
            <a:off x="162620" y="4039181"/>
            <a:ext cx="2745635" cy="512816"/>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68" name="TextBox 67"/>
          <p:cNvSpPr txBox="1"/>
          <p:nvPr userDrawn="1"/>
        </p:nvSpPr>
        <p:spPr>
          <a:xfrm>
            <a:off x="6143662" y="966238"/>
            <a:ext cx="2880432" cy="110351"/>
          </a:xfrm>
          <a:prstGeom prst="rect">
            <a:avLst/>
          </a:prstGeom>
        </p:spPr>
        <p:txBody>
          <a:bodyPr wrap="square" lIns="0" tIns="0" rIns="0" bIns="0" rtlCol="0">
            <a:spAutoFit/>
          </a:bodyPr>
          <a:lstStyle/>
          <a:p>
            <a:pPr marL="0" indent="0" algn="ctr">
              <a:buFontTx/>
              <a:buNone/>
            </a:pPr>
            <a:r>
              <a:rPr lang="en-US" sz="717" b="1"/>
              <a:t>Links to Other Materials</a:t>
            </a:r>
          </a:p>
        </p:txBody>
      </p:sp>
      <p:cxnSp>
        <p:nvCxnSpPr>
          <p:cNvPr id="69" name="Straight Connector 68"/>
          <p:cNvCxnSpPr/>
          <p:nvPr userDrawn="1"/>
        </p:nvCxnSpPr>
        <p:spPr>
          <a:xfrm flipH="1">
            <a:off x="6106571" y="1242150"/>
            <a:ext cx="1" cy="463183"/>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platzhalter 7"/>
          <p:cNvSpPr>
            <a:spLocks noGrp="1"/>
          </p:cNvSpPr>
          <p:nvPr userDrawn="1">
            <p:ph type="body" sz="quarter" idx="24" hasCustomPrompt="1"/>
          </p:nvPr>
        </p:nvSpPr>
        <p:spPr>
          <a:xfrm>
            <a:off x="7686752" y="1186008"/>
            <a:ext cx="1243868" cy="639935"/>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51" name="TextBox 50"/>
          <p:cNvSpPr txBox="1"/>
          <p:nvPr userDrawn="1"/>
        </p:nvSpPr>
        <p:spPr>
          <a:xfrm>
            <a:off x="72875" y="3839646"/>
            <a:ext cx="2925122" cy="110351"/>
          </a:xfrm>
          <a:prstGeom prst="rect">
            <a:avLst/>
          </a:prstGeom>
        </p:spPr>
        <p:txBody>
          <a:bodyPr wrap="square" lIns="0" tIns="0" rIns="0" bIns="0" rtlCol="0">
            <a:spAutoFit/>
          </a:bodyPr>
          <a:lstStyle/>
          <a:p>
            <a:pPr marL="0" indent="0" algn="ctr">
              <a:buFontTx/>
              <a:buNone/>
            </a:pPr>
            <a:r>
              <a:rPr lang="en-US" sz="717" b="1"/>
              <a:t>Applications</a:t>
            </a:r>
          </a:p>
        </p:txBody>
      </p:sp>
      <p:sp>
        <p:nvSpPr>
          <p:cNvPr id="52" name="Rectangle 51"/>
          <p:cNvSpPr/>
          <p:nvPr userDrawn="1"/>
        </p:nvSpPr>
        <p:spPr>
          <a:xfrm>
            <a:off x="3189046" y="1976104"/>
            <a:ext cx="5835045" cy="18526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17" b="1">
                <a:solidFill>
                  <a:schemeClr val="tx1"/>
                </a:solidFill>
              </a:rPr>
              <a:t>Specs</a:t>
            </a:r>
            <a:r>
              <a:rPr lang="en-US" sz="717" b="1" baseline="0">
                <a:solidFill>
                  <a:schemeClr val="tx1"/>
                </a:solidFill>
              </a:rPr>
              <a:t> </a:t>
            </a:r>
            <a:endParaRPr lang="en-US" sz="717" b="1">
              <a:solidFill>
                <a:schemeClr val="tx1"/>
              </a:solidFill>
            </a:endParaRPr>
          </a:p>
        </p:txBody>
      </p:sp>
      <p:sp>
        <p:nvSpPr>
          <p:cNvPr id="54" name="Rectangle 53"/>
          <p:cNvSpPr/>
          <p:nvPr userDrawn="1"/>
        </p:nvSpPr>
        <p:spPr>
          <a:xfrm>
            <a:off x="3189049" y="2156108"/>
            <a:ext cx="5835045" cy="627864"/>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55" name="Textplatzhalter 7"/>
          <p:cNvSpPr>
            <a:spLocks noGrp="1"/>
          </p:cNvSpPr>
          <p:nvPr>
            <p:ph type="body" sz="quarter" idx="38" hasCustomPrompt="1"/>
          </p:nvPr>
        </p:nvSpPr>
        <p:spPr>
          <a:xfrm>
            <a:off x="3262639" y="2219668"/>
            <a:ext cx="2697537" cy="512816"/>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56" name="Textplatzhalter 7"/>
          <p:cNvSpPr>
            <a:spLocks noGrp="1"/>
          </p:cNvSpPr>
          <p:nvPr>
            <p:ph type="body" sz="quarter" idx="39" hasCustomPrompt="1"/>
          </p:nvPr>
        </p:nvSpPr>
        <p:spPr>
          <a:xfrm>
            <a:off x="6216562" y="2216264"/>
            <a:ext cx="2697537" cy="512816"/>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cxnSp>
        <p:nvCxnSpPr>
          <p:cNvPr id="57" name="Straight Connector 56"/>
          <p:cNvCxnSpPr/>
          <p:nvPr userDrawn="1"/>
        </p:nvCxnSpPr>
        <p:spPr>
          <a:xfrm flipH="1">
            <a:off x="6106568" y="2219637"/>
            <a:ext cx="1" cy="463183"/>
          </a:xfrm>
          <a:prstGeom prst="line">
            <a:avLst/>
          </a:prstGeom>
        </p:spPr>
        <p:style>
          <a:lnRef idx="1">
            <a:schemeClr val="accent1"/>
          </a:lnRef>
          <a:fillRef idx="0">
            <a:schemeClr val="accent1"/>
          </a:fillRef>
          <a:effectRef idx="0">
            <a:schemeClr val="accent1"/>
          </a:effectRef>
          <a:fontRef idx="minor">
            <a:schemeClr val="tx1"/>
          </a:fontRef>
        </p:style>
      </p:cxnSp>
      <p:grpSp>
        <p:nvGrpSpPr>
          <p:cNvPr id="58" name="Group 57"/>
          <p:cNvGrpSpPr/>
          <p:nvPr userDrawn="1"/>
        </p:nvGrpSpPr>
        <p:grpSpPr>
          <a:xfrm>
            <a:off x="3182614" y="2887600"/>
            <a:ext cx="5835047" cy="1702535"/>
            <a:chOff x="902594" y="5312319"/>
            <a:chExt cx="9766924" cy="1954054"/>
          </a:xfrm>
          <a:effectLst>
            <a:outerShdw blurRad="50800" dist="38100" dir="2700000" algn="tl" rotWithShape="0">
              <a:prstClr val="black">
                <a:alpha val="40000"/>
              </a:prstClr>
            </a:outerShdw>
          </a:effectLst>
        </p:grpSpPr>
        <p:sp>
          <p:nvSpPr>
            <p:cNvPr id="59" name="Rectangle 58"/>
            <p:cNvSpPr/>
            <p:nvPr userDrawn="1"/>
          </p:nvSpPr>
          <p:spPr>
            <a:xfrm>
              <a:off x="907637" y="5664384"/>
              <a:ext cx="9761881" cy="1601989"/>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72" name="Rectangle 71"/>
            <p:cNvSpPr/>
            <p:nvPr userDrawn="1"/>
          </p:nvSpPr>
          <p:spPr>
            <a:xfrm>
              <a:off x="902594" y="5312319"/>
              <a:ext cx="9766924" cy="346525"/>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79" name="TextBox 78"/>
          <p:cNvSpPr txBox="1"/>
          <p:nvPr userDrawn="1"/>
        </p:nvSpPr>
        <p:spPr>
          <a:xfrm>
            <a:off x="6069477" y="3018465"/>
            <a:ext cx="1857172" cy="110351"/>
          </a:xfrm>
          <a:prstGeom prst="rect">
            <a:avLst/>
          </a:prstGeom>
        </p:spPr>
        <p:txBody>
          <a:bodyPr wrap="square" lIns="0" tIns="0" rIns="0" bIns="0" rtlCol="0">
            <a:spAutoFit/>
          </a:bodyPr>
          <a:lstStyle/>
          <a:p>
            <a:pPr marL="0" indent="0" algn="ctr">
              <a:buFontTx/>
              <a:buNone/>
            </a:pPr>
            <a:r>
              <a:rPr lang="en-US" sz="717" b="1" dirty="0"/>
              <a:t>Advantages &amp; Benefits</a:t>
            </a:r>
          </a:p>
        </p:txBody>
      </p:sp>
      <p:sp>
        <p:nvSpPr>
          <p:cNvPr id="80" name="TextBox 79"/>
          <p:cNvSpPr txBox="1"/>
          <p:nvPr userDrawn="1"/>
        </p:nvSpPr>
        <p:spPr>
          <a:xfrm>
            <a:off x="3182610" y="2971844"/>
            <a:ext cx="1857172" cy="110351"/>
          </a:xfrm>
          <a:prstGeom prst="rect">
            <a:avLst/>
          </a:prstGeom>
        </p:spPr>
        <p:txBody>
          <a:bodyPr wrap="square" lIns="0" tIns="0" rIns="0" bIns="0" rtlCol="0">
            <a:spAutoFit/>
          </a:bodyPr>
          <a:lstStyle/>
          <a:p>
            <a:pPr marL="0" indent="0" algn="ctr">
              <a:buFontTx/>
              <a:buNone/>
            </a:pPr>
            <a:r>
              <a:rPr lang="en-US" sz="717" b="1" baseline="0"/>
              <a:t>Feature</a:t>
            </a:r>
            <a:endParaRPr lang="en-US" sz="717" b="1"/>
          </a:p>
        </p:txBody>
      </p:sp>
      <p:graphicFrame>
        <p:nvGraphicFramePr>
          <p:cNvPr id="81" name="Table 80"/>
          <p:cNvGraphicFramePr>
            <a:graphicFrameLocks noGrp="1"/>
          </p:cNvGraphicFramePr>
          <p:nvPr userDrawn="1"/>
        </p:nvGraphicFramePr>
        <p:xfrm>
          <a:off x="3193687" y="3189519"/>
          <a:ext cx="5823972" cy="1400613"/>
        </p:xfrm>
        <a:graphic>
          <a:graphicData uri="http://schemas.openxmlformats.org/drawingml/2006/table">
            <a:tbl>
              <a:tblPr bandRow="1">
                <a:tableStyleId>{D27102A9-8310-4765-A935-A1911B00CA55}</a:tableStyleId>
              </a:tblPr>
              <a:tblGrid>
                <a:gridCol w="1941324">
                  <a:extLst>
                    <a:ext uri="{9D8B030D-6E8A-4147-A177-3AD203B41FA5}">
                      <a16:colId xmlns:a16="http://schemas.microsoft.com/office/drawing/2014/main" val="2943811805"/>
                    </a:ext>
                  </a:extLst>
                </a:gridCol>
                <a:gridCol w="1941324">
                  <a:extLst>
                    <a:ext uri="{9D8B030D-6E8A-4147-A177-3AD203B41FA5}">
                      <a16:colId xmlns:a16="http://schemas.microsoft.com/office/drawing/2014/main" val="1634165876"/>
                    </a:ext>
                  </a:extLst>
                </a:gridCol>
                <a:gridCol w="1941324">
                  <a:extLst>
                    <a:ext uri="{9D8B030D-6E8A-4147-A177-3AD203B41FA5}">
                      <a16:colId xmlns:a16="http://schemas.microsoft.com/office/drawing/2014/main" val="4293209479"/>
                    </a:ext>
                  </a:extLst>
                </a:gridCol>
              </a:tblGrid>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1828342766"/>
                  </a:ext>
                </a:extLst>
              </a:tr>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378591277"/>
                  </a:ext>
                </a:extLst>
              </a:tr>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dirty="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2397375762"/>
                  </a:ext>
                </a:extLst>
              </a:tr>
            </a:tbl>
          </a:graphicData>
        </a:graphic>
      </p:graphicFrame>
      <p:sp>
        <p:nvSpPr>
          <p:cNvPr id="82" name="Textplatzhalter 7"/>
          <p:cNvSpPr>
            <a:spLocks noGrp="1"/>
          </p:cNvSpPr>
          <p:nvPr>
            <p:ph type="body" sz="quarter" idx="25" hasCustomPrompt="1"/>
          </p:nvPr>
        </p:nvSpPr>
        <p:spPr>
          <a:xfrm>
            <a:off x="3256206" y="3231414"/>
            <a:ext cx="1783577" cy="357257"/>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83" name="Textplatzhalter 7"/>
          <p:cNvSpPr>
            <a:spLocks noGrp="1"/>
          </p:cNvSpPr>
          <p:nvPr>
            <p:ph type="body" sz="quarter" idx="26" hasCustomPrompt="1"/>
          </p:nvPr>
        </p:nvSpPr>
        <p:spPr>
          <a:xfrm>
            <a:off x="3256206" y="3701124"/>
            <a:ext cx="1783577" cy="357257"/>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85" name="Textplatzhalter 7"/>
          <p:cNvSpPr>
            <a:spLocks noGrp="1"/>
          </p:cNvSpPr>
          <p:nvPr>
            <p:ph type="body" sz="quarter" idx="27" hasCustomPrompt="1"/>
          </p:nvPr>
        </p:nvSpPr>
        <p:spPr>
          <a:xfrm>
            <a:off x="3256206" y="4181673"/>
            <a:ext cx="1783577" cy="357257"/>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86" name="Textplatzhalter 7"/>
          <p:cNvSpPr>
            <a:spLocks noGrp="1"/>
          </p:cNvSpPr>
          <p:nvPr>
            <p:ph type="body" sz="quarter" idx="30" hasCustomPrompt="1"/>
          </p:nvPr>
        </p:nvSpPr>
        <p:spPr>
          <a:xfrm>
            <a:off x="5303307" y="3231414"/>
            <a:ext cx="3545539" cy="357257"/>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87" name="Textplatzhalter 7"/>
          <p:cNvSpPr>
            <a:spLocks noGrp="1"/>
          </p:cNvSpPr>
          <p:nvPr>
            <p:ph type="body" sz="quarter" idx="31" hasCustomPrompt="1"/>
          </p:nvPr>
        </p:nvSpPr>
        <p:spPr>
          <a:xfrm>
            <a:off x="5303307" y="3701124"/>
            <a:ext cx="3545539" cy="357257"/>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a:t>Click to edit the text</a:t>
            </a:r>
          </a:p>
        </p:txBody>
      </p:sp>
      <p:sp>
        <p:nvSpPr>
          <p:cNvPr id="88" name="Textplatzhalter 7"/>
          <p:cNvSpPr>
            <a:spLocks noGrp="1"/>
          </p:cNvSpPr>
          <p:nvPr>
            <p:ph type="body" sz="quarter" idx="32" hasCustomPrompt="1"/>
          </p:nvPr>
        </p:nvSpPr>
        <p:spPr>
          <a:xfrm>
            <a:off x="5303307" y="4181673"/>
            <a:ext cx="3545539" cy="357257"/>
          </a:xfrm>
          <a:prstGeom prst="rect">
            <a:avLst/>
          </a:prstGeom>
        </p:spPr>
        <p:txBody>
          <a:bodyPr lIns="0" tIns="0" rIns="0" bIns="0"/>
          <a:lstStyle>
            <a:lvl1pPr marL="144294" indent="-144674">
              <a:buClr>
                <a:srgbClr val="FFC000"/>
              </a:buClr>
              <a:buFont typeface="Wingdings" pitchFamily="2" charset="2"/>
              <a:buChar char="n"/>
              <a:defRPr sz="717" b="1"/>
            </a:lvl1pPr>
            <a:lvl2pPr marL="349343" indent="-136700">
              <a:buClr>
                <a:schemeClr val="accent1"/>
              </a:buClr>
              <a:buFont typeface="Arial" pitchFamily="34" charset="0"/>
              <a:buChar char="▬"/>
              <a:defRPr sz="675" b="1"/>
            </a:lvl2pPr>
            <a:lvl3pPr marL="482246" indent="-96449">
              <a:buFont typeface="Arial" pitchFamily="34" charset="0"/>
              <a:buChar char="‒"/>
              <a:defRPr sz="675" b="1"/>
            </a:lvl3pPr>
            <a:lvl4pPr marL="675144" indent="-96449">
              <a:buFont typeface="Arial" pitchFamily="34" charset="0"/>
              <a:buChar char="•"/>
              <a:defRPr sz="675" b="1"/>
            </a:lvl4pPr>
            <a:lvl5pPr>
              <a:defRPr sz="675" b="1"/>
            </a:lvl5pPr>
          </a:lstStyle>
          <a:p>
            <a:pPr lvl="0"/>
            <a:r>
              <a:rPr lang="en-GB" noProof="0" dirty="0"/>
              <a:t>Click to edit the text</a:t>
            </a:r>
          </a:p>
        </p:txBody>
      </p:sp>
      <p:sp>
        <p:nvSpPr>
          <p:cNvPr id="5" name="Picture Placeholder 4"/>
          <p:cNvSpPr>
            <a:spLocks noGrp="1"/>
          </p:cNvSpPr>
          <p:nvPr>
            <p:ph type="pic" sz="quarter" idx="40"/>
          </p:nvPr>
        </p:nvSpPr>
        <p:spPr>
          <a:xfrm>
            <a:off x="125128" y="984498"/>
            <a:ext cx="2822563" cy="1839904"/>
          </a:xfrm>
          <a:prstGeom prst="rect">
            <a:avLst/>
          </a:prstGeom>
        </p:spPr>
        <p:txBody>
          <a:bodyPr/>
          <a:lstStyle/>
          <a:p>
            <a:endParaRPr lang="en-US"/>
          </a:p>
        </p:txBody>
      </p:sp>
    </p:spTree>
    <p:extLst>
      <p:ext uri="{BB962C8B-B14F-4D97-AF65-F5344CB8AC3E}">
        <p14:creationId xmlns:p14="http://schemas.microsoft.com/office/powerpoint/2010/main" val="2608453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text, listing">
    <p:spTree>
      <p:nvGrpSpPr>
        <p:cNvPr id="1" name=""/>
        <p:cNvGrpSpPr/>
        <p:nvPr/>
      </p:nvGrpSpPr>
      <p:grpSpPr>
        <a:xfrm>
          <a:off x="0" y="0"/>
          <a:ext cx="0" cy="0"/>
          <a:chOff x="0" y="0"/>
          <a:chExt cx="0" cy="0"/>
        </a:xfrm>
      </p:grpSpPr>
      <p:sp>
        <p:nvSpPr>
          <p:cNvPr id="43" name="Rectangle 42"/>
          <p:cNvSpPr/>
          <p:nvPr userDrawn="1"/>
        </p:nvSpPr>
        <p:spPr>
          <a:xfrm>
            <a:off x="96759" y="3936599"/>
            <a:ext cx="2918690" cy="672702"/>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50" name="Rectangle 49"/>
          <p:cNvSpPr/>
          <p:nvPr userDrawn="1"/>
        </p:nvSpPr>
        <p:spPr>
          <a:xfrm>
            <a:off x="96759" y="3795617"/>
            <a:ext cx="2918691" cy="20703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7" name="Titel 1"/>
          <p:cNvSpPr>
            <a:spLocks noGrp="1"/>
          </p:cNvSpPr>
          <p:nvPr>
            <p:ph type="title" hasCustomPrompt="1"/>
          </p:nvPr>
        </p:nvSpPr>
        <p:spPr>
          <a:xfrm>
            <a:off x="436563" y="256391"/>
            <a:ext cx="6695757" cy="322253"/>
          </a:xfrm>
          <a:prstGeom prst="rect">
            <a:avLst/>
          </a:prstGeom>
        </p:spPr>
        <p:txBody>
          <a:bodyPr lIns="0" tIns="0" rIns="0" bIns="0"/>
          <a:lstStyle>
            <a:lvl1pPr algn="l">
              <a:defRPr sz="1013" b="1" baseline="0"/>
            </a:lvl1pPr>
          </a:lstStyle>
          <a:p>
            <a:r>
              <a:rPr lang="en-GB" noProof="0"/>
              <a:t>Enter Product Name Here</a:t>
            </a:r>
          </a:p>
        </p:txBody>
      </p:sp>
      <p:grpSp>
        <p:nvGrpSpPr>
          <p:cNvPr id="26" name="Group 25"/>
          <p:cNvGrpSpPr/>
          <p:nvPr userDrawn="1"/>
        </p:nvGrpSpPr>
        <p:grpSpPr>
          <a:xfrm>
            <a:off x="3189045" y="942556"/>
            <a:ext cx="5835048" cy="943561"/>
            <a:chOff x="948313" y="5208634"/>
            <a:chExt cx="4479440" cy="2180457"/>
          </a:xfrm>
          <a:effectLst>
            <a:outerShdw blurRad="50800" dist="38100" dir="2700000" algn="tl" rotWithShape="0">
              <a:prstClr val="black">
                <a:alpha val="40000"/>
              </a:prstClr>
            </a:outerShdw>
          </a:effectLst>
        </p:grpSpPr>
        <p:grpSp>
          <p:nvGrpSpPr>
            <p:cNvPr id="27" name="Group 26"/>
            <p:cNvGrpSpPr/>
            <p:nvPr userDrawn="1"/>
          </p:nvGrpSpPr>
          <p:grpSpPr>
            <a:xfrm>
              <a:off x="948314" y="5208634"/>
              <a:ext cx="4479439" cy="2180457"/>
              <a:chOff x="948314" y="5208634"/>
              <a:chExt cx="4479439" cy="2180457"/>
            </a:xfrm>
          </p:grpSpPr>
          <p:sp>
            <p:nvSpPr>
              <p:cNvPr id="29" name="Rectangle 28"/>
              <p:cNvSpPr/>
              <p:nvPr userDrawn="1"/>
            </p:nvSpPr>
            <p:spPr>
              <a:xfrm>
                <a:off x="948314" y="5208634"/>
                <a:ext cx="4479438" cy="42813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30" name="Rectangle 29"/>
              <p:cNvSpPr/>
              <p:nvPr userDrawn="1"/>
            </p:nvSpPr>
            <p:spPr>
              <a:xfrm>
                <a:off x="948315" y="5636764"/>
                <a:ext cx="4479438" cy="1752327"/>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28" name="TextBox 27"/>
            <p:cNvSpPr txBox="1"/>
            <p:nvPr userDrawn="1"/>
          </p:nvSpPr>
          <p:spPr>
            <a:xfrm>
              <a:off x="948313" y="5305552"/>
              <a:ext cx="2211245" cy="255008"/>
            </a:xfrm>
            <a:prstGeom prst="rect">
              <a:avLst/>
            </a:prstGeom>
          </p:spPr>
          <p:txBody>
            <a:bodyPr wrap="square" lIns="0" tIns="0" rIns="0" bIns="0" rtlCol="0">
              <a:spAutoFit/>
            </a:bodyPr>
            <a:lstStyle/>
            <a:p>
              <a:pPr marL="0" indent="0" algn="ctr">
                <a:buFontTx/>
                <a:buNone/>
              </a:pPr>
              <a:r>
                <a:rPr lang="en-US" sz="717" b="1"/>
                <a:t>Description</a:t>
              </a:r>
            </a:p>
          </p:txBody>
        </p:sp>
      </p:grpSp>
      <p:grpSp>
        <p:nvGrpSpPr>
          <p:cNvPr id="2" name="Group 1"/>
          <p:cNvGrpSpPr/>
          <p:nvPr userDrawn="1"/>
        </p:nvGrpSpPr>
        <p:grpSpPr>
          <a:xfrm>
            <a:off x="83897" y="2925182"/>
            <a:ext cx="2925123" cy="813684"/>
            <a:chOff x="198461" y="7276461"/>
            <a:chExt cx="7116738" cy="1928733"/>
          </a:xfrm>
        </p:grpSpPr>
        <p:grpSp>
          <p:nvGrpSpPr>
            <p:cNvPr id="33" name="Group 32"/>
            <p:cNvGrpSpPr/>
            <p:nvPr userDrawn="1"/>
          </p:nvGrpSpPr>
          <p:grpSpPr>
            <a:xfrm>
              <a:off x="214109" y="7276461"/>
              <a:ext cx="7101090" cy="1928733"/>
              <a:chOff x="948314" y="5294126"/>
              <a:chExt cx="4479438" cy="1977567"/>
            </a:xfrm>
          </p:grpSpPr>
          <p:sp>
            <p:nvSpPr>
              <p:cNvPr id="37" name="Rectangle 36"/>
              <p:cNvSpPr/>
              <p:nvPr userDrawn="1"/>
            </p:nvSpPr>
            <p:spPr>
              <a:xfrm>
                <a:off x="948315" y="5636766"/>
                <a:ext cx="4479436" cy="1634927"/>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35" name="Rectangle 34"/>
              <p:cNvSpPr/>
              <p:nvPr userDrawn="1"/>
            </p:nvSpPr>
            <p:spPr>
              <a:xfrm>
                <a:off x="948314" y="5294126"/>
                <a:ext cx="4479438" cy="50318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34" name="TextBox 33"/>
            <p:cNvSpPr txBox="1"/>
            <p:nvPr userDrawn="1"/>
          </p:nvSpPr>
          <p:spPr>
            <a:xfrm>
              <a:off x="198461" y="7356025"/>
              <a:ext cx="7116738" cy="261573"/>
            </a:xfrm>
            <a:prstGeom prst="rect">
              <a:avLst/>
            </a:prstGeom>
          </p:spPr>
          <p:txBody>
            <a:bodyPr wrap="square" lIns="0" tIns="0" rIns="0" bIns="0" rtlCol="0">
              <a:spAutoFit/>
            </a:bodyPr>
            <a:lstStyle/>
            <a:p>
              <a:pPr marL="0" indent="0" algn="ctr">
                <a:buFontTx/>
                <a:buNone/>
              </a:pPr>
              <a:r>
                <a:rPr lang="en-US" sz="717" b="1"/>
                <a:t>Markets</a:t>
              </a:r>
            </a:p>
          </p:txBody>
        </p:sp>
      </p:grpSp>
      <p:sp>
        <p:nvSpPr>
          <p:cNvPr id="4" name="Rectangle 3"/>
          <p:cNvSpPr/>
          <p:nvPr userDrawn="1"/>
        </p:nvSpPr>
        <p:spPr>
          <a:xfrm>
            <a:off x="91241" y="942557"/>
            <a:ext cx="2917780" cy="1925575"/>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91" name="Textplatzhalter 7"/>
          <p:cNvSpPr>
            <a:spLocks noGrp="1"/>
          </p:cNvSpPr>
          <p:nvPr userDrawn="1">
            <p:ph type="body" sz="quarter" idx="18"/>
          </p:nvPr>
        </p:nvSpPr>
        <p:spPr>
          <a:xfrm>
            <a:off x="3238501" y="1186007"/>
            <a:ext cx="2773111" cy="639935"/>
          </a:xfrm>
          <a:prstGeom prst="rect">
            <a:avLst/>
          </a:prstGeom>
        </p:spPr>
        <p:txBody>
          <a:bodyPr lIns="0" tIns="0" rIns="0" bIns="0"/>
          <a:lstStyle>
            <a:lvl1pPr marL="0" indent="0">
              <a:buClr>
                <a:srgbClr val="FFC000"/>
              </a:buClr>
              <a:buFont typeface="Wingdings" pitchFamily="2" charset="2"/>
              <a:buNone/>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endParaRPr lang="en-GB" noProof="0"/>
          </a:p>
        </p:txBody>
      </p:sp>
      <p:sp>
        <p:nvSpPr>
          <p:cNvPr id="92" name="Textplatzhalter 7"/>
          <p:cNvSpPr>
            <a:spLocks noGrp="1"/>
          </p:cNvSpPr>
          <p:nvPr userDrawn="1">
            <p:ph type="body" sz="quarter" idx="19" hasCustomPrompt="1"/>
          </p:nvPr>
        </p:nvSpPr>
        <p:spPr>
          <a:xfrm>
            <a:off x="162619" y="3151642"/>
            <a:ext cx="1328170" cy="525961"/>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4" name="Textplatzhalter 7"/>
          <p:cNvSpPr>
            <a:spLocks noGrp="1"/>
          </p:cNvSpPr>
          <p:nvPr userDrawn="1">
            <p:ph type="body" sz="quarter" idx="21" hasCustomPrompt="1"/>
          </p:nvPr>
        </p:nvSpPr>
        <p:spPr>
          <a:xfrm>
            <a:off x="6201529" y="1186007"/>
            <a:ext cx="1243868" cy="63993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44" name="Textplatzhalter 7"/>
          <p:cNvSpPr>
            <a:spLocks noGrp="1"/>
          </p:cNvSpPr>
          <p:nvPr userDrawn="1">
            <p:ph type="body" sz="quarter" idx="22" hasCustomPrompt="1"/>
          </p:nvPr>
        </p:nvSpPr>
        <p:spPr>
          <a:xfrm>
            <a:off x="1580084" y="3155048"/>
            <a:ext cx="1328170" cy="52255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60" name="Textplatzhalter 7"/>
          <p:cNvSpPr>
            <a:spLocks noGrp="1"/>
          </p:cNvSpPr>
          <p:nvPr>
            <p:ph type="body" sz="quarter" idx="23" hasCustomPrompt="1"/>
          </p:nvPr>
        </p:nvSpPr>
        <p:spPr>
          <a:xfrm>
            <a:off x="162619" y="4039181"/>
            <a:ext cx="2745635"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68" name="TextBox 67"/>
          <p:cNvSpPr txBox="1"/>
          <p:nvPr userDrawn="1"/>
        </p:nvSpPr>
        <p:spPr>
          <a:xfrm>
            <a:off x="6143662" y="966238"/>
            <a:ext cx="2880432" cy="110351"/>
          </a:xfrm>
          <a:prstGeom prst="rect">
            <a:avLst/>
          </a:prstGeom>
        </p:spPr>
        <p:txBody>
          <a:bodyPr wrap="square" lIns="0" tIns="0" rIns="0" bIns="0" rtlCol="0">
            <a:spAutoFit/>
          </a:bodyPr>
          <a:lstStyle/>
          <a:p>
            <a:pPr marL="0" indent="0" algn="ctr">
              <a:buFontTx/>
              <a:buNone/>
            </a:pPr>
            <a:r>
              <a:rPr lang="en-US" sz="717" b="1"/>
              <a:t>Links to Other Materials</a:t>
            </a:r>
          </a:p>
        </p:txBody>
      </p:sp>
      <p:cxnSp>
        <p:nvCxnSpPr>
          <p:cNvPr id="69" name="Straight Connector 68"/>
          <p:cNvCxnSpPr/>
          <p:nvPr userDrawn="1"/>
        </p:nvCxnSpPr>
        <p:spPr>
          <a:xfrm flipH="1">
            <a:off x="6106570" y="1242149"/>
            <a:ext cx="1" cy="463183"/>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platzhalter 7"/>
          <p:cNvSpPr>
            <a:spLocks noGrp="1"/>
          </p:cNvSpPr>
          <p:nvPr userDrawn="1">
            <p:ph type="body" sz="quarter" idx="24" hasCustomPrompt="1"/>
          </p:nvPr>
        </p:nvSpPr>
        <p:spPr>
          <a:xfrm>
            <a:off x="7686752" y="1186007"/>
            <a:ext cx="1243868" cy="63993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1" name="TextBox 50"/>
          <p:cNvSpPr txBox="1"/>
          <p:nvPr userDrawn="1"/>
        </p:nvSpPr>
        <p:spPr>
          <a:xfrm>
            <a:off x="72875" y="3839646"/>
            <a:ext cx="2925122" cy="110351"/>
          </a:xfrm>
          <a:prstGeom prst="rect">
            <a:avLst/>
          </a:prstGeom>
        </p:spPr>
        <p:txBody>
          <a:bodyPr wrap="square" lIns="0" tIns="0" rIns="0" bIns="0" rtlCol="0">
            <a:spAutoFit/>
          </a:bodyPr>
          <a:lstStyle/>
          <a:p>
            <a:pPr marL="0" indent="0" algn="ctr">
              <a:buFontTx/>
              <a:buNone/>
            </a:pPr>
            <a:r>
              <a:rPr lang="en-US" sz="717" b="1"/>
              <a:t>Applications</a:t>
            </a:r>
          </a:p>
        </p:txBody>
      </p:sp>
      <p:sp>
        <p:nvSpPr>
          <p:cNvPr id="52" name="Rectangle 51"/>
          <p:cNvSpPr/>
          <p:nvPr userDrawn="1"/>
        </p:nvSpPr>
        <p:spPr>
          <a:xfrm>
            <a:off x="3189045" y="1976104"/>
            <a:ext cx="5835045" cy="18526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17" b="1">
                <a:solidFill>
                  <a:schemeClr val="tx1"/>
                </a:solidFill>
              </a:rPr>
              <a:t>Specs</a:t>
            </a:r>
            <a:r>
              <a:rPr lang="en-US" sz="717" b="1" baseline="0">
                <a:solidFill>
                  <a:schemeClr val="tx1"/>
                </a:solidFill>
              </a:rPr>
              <a:t> </a:t>
            </a:r>
            <a:endParaRPr lang="en-US" sz="717" b="1">
              <a:solidFill>
                <a:schemeClr val="tx1"/>
              </a:solidFill>
            </a:endParaRPr>
          </a:p>
        </p:txBody>
      </p:sp>
      <p:sp>
        <p:nvSpPr>
          <p:cNvPr id="54" name="Rectangle 53"/>
          <p:cNvSpPr/>
          <p:nvPr userDrawn="1"/>
        </p:nvSpPr>
        <p:spPr>
          <a:xfrm>
            <a:off x="3189048" y="2156108"/>
            <a:ext cx="5835045" cy="627864"/>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55" name="Textplatzhalter 7"/>
          <p:cNvSpPr>
            <a:spLocks noGrp="1"/>
          </p:cNvSpPr>
          <p:nvPr>
            <p:ph type="body" sz="quarter" idx="38" hasCustomPrompt="1"/>
          </p:nvPr>
        </p:nvSpPr>
        <p:spPr>
          <a:xfrm>
            <a:off x="3262639" y="2219668"/>
            <a:ext cx="2697537"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6" name="Textplatzhalter 7"/>
          <p:cNvSpPr>
            <a:spLocks noGrp="1"/>
          </p:cNvSpPr>
          <p:nvPr>
            <p:ph type="body" sz="quarter" idx="39" hasCustomPrompt="1"/>
          </p:nvPr>
        </p:nvSpPr>
        <p:spPr>
          <a:xfrm>
            <a:off x="6216562" y="2216264"/>
            <a:ext cx="2697537"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cxnSp>
        <p:nvCxnSpPr>
          <p:cNvPr id="57" name="Straight Connector 56"/>
          <p:cNvCxnSpPr/>
          <p:nvPr userDrawn="1"/>
        </p:nvCxnSpPr>
        <p:spPr>
          <a:xfrm flipH="1">
            <a:off x="5171547" y="2199772"/>
            <a:ext cx="1" cy="463183"/>
          </a:xfrm>
          <a:prstGeom prst="line">
            <a:avLst/>
          </a:prstGeom>
        </p:spPr>
        <p:style>
          <a:lnRef idx="1">
            <a:schemeClr val="accent1"/>
          </a:lnRef>
          <a:fillRef idx="0">
            <a:schemeClr val="accent1"/>
          </a:fillRef>
          <a:effectRef idx="0">
            <a:schemeClr val="accent1"/>
          </a:effectRef>
          <a:fontRef idx="minor">
            <a:schemeClr val="tx1"/>
          </a:fontRef>
        </p:style>
      </p:cxnSp>
      <p:grpSp>
        <p:nvGrpSpPr>
          <p:cNvPr id="58" name="Group 57"/>
          <p:cNvGrpSpPr/>
          <p:nvPr userDrawn="1"/>
        </p:nvGrpSpPr>
        <p:grpSpPr>
          <a:xfrm>
            <a:off x="3182613" y="2887599"/>
            <a:ext cx="5835047" cy="1702535"/>
            <a:chOff x="902594" y="5312319"/>
            <a:chExt cx="9766924" cy="1954054"/>
          </a:xfrm>
          <a:effectLst>
            <a:outerShdw blurRad="50800" dist="38100" dir="2700000" algn="tl" rotWithShape="0">
              <a:prstClr val="black">
                <a:alpha val="40000"/>
              </a:prstClr>
            </a:outerShdw>
          </a:effectLst>
        </p:grpSpPr>
        <p:sp>
          <p:nvSpPr>
            <p:cNvPr id="59" name="Rectangle 58"/>
            <p:cNvSpPr/>
            <p:nvPr userDrawn="1"/>
          </p:nvSpPr>
          <p:spPr>
            <a:xfrm>
              <a:off x="907637" y="5664384"/>
              <a:ext cx="9761881" cy="1601989"/>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72" name="Rectangle 71"/>
            <p:cNvSpPr/>
            <p:nvPr userDrawn="1"/>
          </p:nvSpPr>
          <p:spPr>
            <a:xfrm>
              <a:off x="902594" y="5312319"/>
              <a:ext cx="9766924" cy="346525"/>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78" name="TextBox 77"/>
          <p:cNvSpPr txBox="1"/>
          <p:nvPr userDrawn="1"/>
        </p:nvSpPr>
        <p:spPr>
          <a:xfrm>
            <a:off x="7114849" y="2971844"/>
            <a:ext cx="1857172" cy="110351"/>
          </a:xfrm>
          <a:prstGeom prst="rect">
            <a:avLst/>
          </a:prstGeom>
        </p:spPr>
        <p:txBody>
          <a:bodyPr wrap="square" lIns="0" tIns="0" rIns="0" bIns="0" rtlCol="0">
            <a:spAutoFit/>
          </a:bodyPr>
          <a:lstStyle/>
          <a:p>
            <a:pPr marL="0" indent="0" algn="ctr">
              <a:buFontTx/>
              <a:buNone/>
            </a:pPr>
            <a:r>
              <a:rPr lang="en-US" sz="717" b="1"/>
              <a:t>Benefit</a:t>
            </a:r>
          </a:p>
        </p:txBody>
      </p:sp>
      <p:sp>
        <p:nvSpPr>
          <p:cNvPr id="79" name="TextBox 78"/>
          <p:cNvSpPr txBox="1"/>
          <p:nvPr userDrawn="1"/>
        </p:nvSpPr>
        <p:spPr>
          <a:xfrm>
            <a:off x="5171548" y="2971844"/>
            <a:ext cx="1857172" cy="110351"/>
          </a:xfrm>
          <a:prstGeom prst="rect">
            <a:avLst/>
          </a:prstGeom>
        </p:spPr>
        <p:txBody>
          <a:bodyPr wrap="square" lIns="0" tIns="0" rIns="0" bIns="0" rtlCol="0">
            <a:spAutoFit/>
          </a:bodyPr>
          <a:lstStyle/>
          <a:p>
            <a:pPr marL="0" indent="0" algn="ctr">
              <a:buFontTx/>
              <a:buNone/>
            </a:pPr>
            <a:r>
              <a:rPr lang="en-US" sz="717" b="1"/>
              <a:t>Advantage</a:t>
            </a:r>
          </a:p>
        </p:txBody>
      </p:sp>
      <p:sp>
        <p:nvSpPr>
          <p:cNvPr id="80" name="TextBox 79"/>
          <p:cNvSpPr txBox="1"/>
          <p:nvPr userDrawn="1"/>
        </p:nvSpPr>
        <p:spPr>
          <a:xfrm>
            <a:off x="3182610" y="2971844"/>
            <a:ext cx="1857172" cy="110351"/>
          </a:xfrm>
          <a:prstGeom prst="rect">
            <a:avLst/>
          </a:prstGeom>
        </p:spPr>
        <p:txBody>
          <a:bodyPr wrap="square" lIns="0" tIns="0" rIns="0" bIns="0" rtlCol="0">
            <a:spAutoFit/>
          </a:bodyPr>
          <a:lstStyle/>
          <a:p>
            <a:pPr marL="0" indent="0" algn="ctr">
              <a:buFontTx/>
              <a:buNone/>
            </a:pPr>
            <a:r>
              <a:rPr lang="en-US" sz="717" b="1" baseline="0"/>
              <a:t>Feature</a:t>
            </a:r>
            <a:endParaRPr lang="en-US" sz="717" b="1"/>
          </a:p>
        </p:txBody>
      </p:sp>
      <p:graphicFrame>
        <p:nvGraphicFramePr>
          <p:cNvPr id="81" name="Table 80"/>
          <p:cNvGraphicFramePr>
            <a:graphicFrameLocks noGrp="1"/>
          </p:cNvGraphicFramePr>
          <p:nvPr userDrawn="1">
            <p:extLst>
              <p:ext uri="{D42A27DB-BD31-4B8C-83A1-F6EECF244321}">
                <p14:modId xmlns:p14="http://schemas.microsoft.com/office/powerpoint/2010/main" val="2703015827"/>
              </p:ext>
            </p:extLst>
          </p:nvPr>
        </p:nvGraphicFramePr>
        <p:xfrm>
          <a:off x="3193687" y="3189519"/>
          <a:ext cx="5823972" cy="1400613"/>
        </p:xfrm>
        <a:graphic>
          <a:graphicData uri="http://schemas.openxmlformats.org/drawingml/2006/table">
            <a:tbl>
              <a:tblPr bandRow="1">
                <a:tableStyleId>{D27102A9-8310-4765-A935-A1911B00CA55}</a:tableStyleId>
              </a:tblPr>
              <a:tblGrid>
                <a:gridCol w="1941324">
                  <a:extLst>
                    <a:ext uri="{9D8B030D-6E8A-4147-A177-3AD203B41FA5}">
                      <a16:colId xmlns:a16="http://schemas.microsoft.com/office/drawing/2014/main" val="2943811805"/>
                    </a:ext>
                  </a:extLst>
                </a:gridCol>
                <a:gridCol w="1941324">
                  <a:extLst>
                    <a:ext uri="{9D8B030D-6E8A-4147-A177-3AD203B41FA5}">
                      <a16:colId xmlns:a16="http://schemas.microsoft.com/office/drawing/2014/main" val="1634165876"/>
                    </a:ext>
                  </a:extLst>
                </a:gridCol>
                <a:gridCol w="1941324">
                  <a:extLst>
                    <a:ext uri="{9D8B030D-6E8A-4147-A177-3AD203B41FA5}">
                      <a16:colId xmlns:a16="http://schemas.microsoft.com/office/drawing/2014/main" val="4293209479"/>
                    </a:ext>
                  </a:extLst>
                </a:gridCol>
              </a:tblGrid>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1828342766"/>
                  </a:ext>
                </a:extLst>
              </a:tr>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378591277"/>
                  </a:ext>
                </a:extLst>
              </a:tr>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2397375762"/>
                  </a:ext>
                </a:extLst>
              </a:tr>
            </a:tbl>
          </a:graphicData>
        </a:graphic>
      </p:graphicFrame>
      <p:sp>
        <p:nvSpPr>
          <p:cNvPr id="82" name="Textplatzhalter 7"/>
          <p:cNvSpPr>
            <a:spLocks noGrp="1"/>
          </p:cNvSpPr>
          <p:nvPr>
            <p:ph type="body" sz="quarter" idx="25" hasCustomPrompt="1"/>
          </p:nvPr>
        </p:nvSpPr>
        <p:spPr>
          <a:xfrm>
            <a:off x="3256205" y="323141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3" name="Textplatzhalter 7"/>
          <p:cNvSpPr>
            <a:spLocks noGrp="1"/>
          </p:cNvSpPr>
          <p:nvPr>
            <p:ph type="body" sz="quarter" idx="26" hasCustomPrompt="1"/>
          </p:nvPr>
        </p:nvSpPr>
        <p:spPr>
          <a:xfrm>
            <a:off x="3256205" y="370112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5" name="Textplatzhalter 7"/>
          <p:cNvSpPr>
            <a:spLocks noGrp="1"/>
          </p:cNvSpPr>
          <p:nvPr>
            <p:ph type="body" sz="quarter" idx="27" hasCustomPrompt="1"/>
          </p:nvPr>
        </p:nvSpPr>
        <p:spPr>
          <a:xfrm>
            <a:off x="3256205" y="4181672"/>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6" name="Textplatzhalter 7"/>
          <p:cNvSpPr>
            <a:spLocks noGrp="1"/>
          </p:cNvSpPr>
          <p:nvPr>
            <p:ph type="body" sz="quarter" idx="30" hasCustomPrompt="1"/>
          </p:nvPr>
        </p:nvSpPr>
        <p:spPr>
          <a:xfrm>
            <a:off x="5303306" y="323141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7" name="Textplatzhalter 7"/>
          <p:cNvSpPr>
            <a:spLocks noGrp="1"/>
          </p:cNvSpPr>
          <p:nvPr>
            <p:ph type="body" sz="quarter" idx="31" hasCustomPrompt="1"/>
          </p:nvPr>
        </p:nvSpPr>
        <p:spPr>
          <a:xfrm>
            <a:off x="5303306" y="370112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8" name="Textplatzhalter 7"/>
          <p:cNvSpPr>
            <a:spLocks noGrp="1"/>
          </p:cNvSpPr>
          <p:nvPr>
            <p:ph type="body" sz="quarter" idx="32" hasCustomPrompt="1"/>
          </p:nvPr>
        </p:nvSpPr>
        <p:spPr>
          <a:xfrm>
            <a:off x="5303306" y="4181672"/>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9" name="Textplatzhalter 7"/>
          <p:cNvSpPr>
            <a:spLocks noGrp="1"/>
          </p:cNvSpPr>
          <p:nvPr>
            <p:ph type="body" sz="quarter" idx="35" hasCustomPrompt="1"/>
          </p:nvPr>
        </p:nvSpPr>
        <p:spPr>
          <a:xfrm>
            <a:off x="7188444" y="3237314"/>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0" name="Textplatzhalter 7"/>
          <p:cNvSpPr>
            <a:spLocks noGrp="1"/>
          </p:cNvSpPr>
          <p:nvPr>
            <p:ph type="body" sz="quarter" idx="36" hasCustomPrompt="1"/>
          </p:nvPr>
        </p:nvSpPr>
        <p:spPr>
          <a:xfrm>
            <a:off x="7188444" y="3694689"/>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3" name="Textplatzhalter 7"/>
          <p:cNvSpPr>
            <a:spLocks noGrp="1"/>
          </p:cNvSpPr>
          <p:nvPr>
            <p:ph type="body" sz="quarter" idx="37" hasCustomPrompt="1"/>
          </p:nvPr>
        </p:nvSpPr>
        <p:spPr>
          <a:xfrm>
            <a:off x="7188444" y="4175238"/>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 name="Picture Placeholder 4"/>
          <p:cNvSpPr>
            <a:spLocks noGrp="1"/>
          </p:cNvSpPr>
          <p:nvPr>
            <p:ph type="pic" sz="quarter" idx="40"/>
          </p:nvPr>
        </p:nvSpPr>
        <p:spPr>
          <a:xfrm>
            <a:off x="125127" y="984498"/>
            <a:ext cx="2822563" cy="1839904"/>
          </a:xfrm>
          <a:prstGeom prst="rect">
            <a:avLst/>
          </a:prstGeom>
        </p:spPr>
        <p:txBody>
          <a:bodyPr/>
          <a:lstStyle/>
          <a:p>
            <a:endParaRPr lang="en-US"/>
          </a:p>
        </p:txBody>
      </p:sp>
      <p:cxnSp>
        <p:nvCxnSpPr>
          <p:cNvPr id="47" name="Straight Connector 46">
            <a:extLst>
              <a:ext uri="{FF2B5EF4-FFF2-40B4-BE49-F238E27FC236}">
                <a16:creationId xmlns:a16="http://schemas.microsoft.com/office/drawing/2014/main" id="{579CF967-E064-4CFF-BF2C-1755779ECCEE}"/>
              </a:ext>
            </a:extLst>
          </p:cNvPr>
          <p:cNvCxnSpPr/>
          <p:nvPr userDrawn="1"/>
        </p:nvCxnSpPr>
        <p:spPr>
          <a:xfrm flipH="1">
            <a:off x="7080456" y="2244484"/>
            <a:ext cx="1" cy="46318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161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text, listing">
    <p:spTree>
      <p:nvGrpSpPr>
        <p:cNvPr id="1" name=""/>
        <p:cNvGrpSpPr/>
        <p:nvPr/>
      </p:nvGrpSpPr>
      <p:grpSpPr>
        <a:xfrm>
          <a:off x="0" y="0"/>
          <a:ext cx="0" cy="0"/>
          <a:chOff x="0" y="0"/>
          <a:chExt cx="0" cy="0"/>
        </a:xfrm>
      </p:grpSpPr>
      <p:sp>
        <p:nvSpPr>
          <p:cNvPr id="43" name="Rectangle 42"/>
          <p:cNvSpPr/>
          <p:nvPr userDrawn="1"/>
        </p:nvSpPr>
        <p:spPr>
          <a:xfrm>
            <a:off x="96759" y="3936599"/>
            <a:ext cx="2918690" cy="672702"/>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50" name="Rectangle 49"/>
          <p:cNvSpPr/>
          <p:nvPr userDrawn="1"/>
        </p:nvSpPr>
        <p:spPr>
          <a:xfrm>
            <a:off x="96759" y="3795617"/>
            <a:ext cx="2918691" cy="20703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7" name="Titel 1"/>
          <p:cNvSpPr>
            <a:spLocks noGrp="1"/>
          </p:cNvSpPr>
          <p:nvPr>
            <p:ph type="title" hasCustomPrompt="1"/>
          </p:nvPr>
        </p:nvSpPr>
        <p:spPr>
          <a:xfrm>
            <a:off x="436563" y="256391"/>
            <a:ext cx="6695757" cy="322253"/>
          </a:xfrm>
          <a:prstGeom prst="rect">
            <a:avLst/>
          </a:prstGeom>
        </p:spPr>
        <p:txBody>
          <a:bodyPr lIns="0" tIns="0" rIns="0" bIns="0"/>
          <a:lstStyle>
            <a:lvl1pPr algn="l">
              <a:defRPr sz="1013" b="1" baseline="0"/>
            </a:lvl1pPr>
          </a:lstStyle>
          <a:p>
            <a:r>
              <a:rPr lang="en-GB" noProof="0"/>
              <a:t>Enter Product Name Here</a:t>
            </a:r>
          </a:p>
        </p:txBody>
      </p:sp>
      <p:grpSp>
        <p:nvGrpSpPr>
          <p:cNvPr id="26" name="Group 25"/>
          <p:cNvGrpSpPr/>
          <p:nvPr userDrawn="1"/>
        </p:nvGrpSpPr>
        <p:grpSpPr>
          <a:xfrm>
            <a:off x="3189045" y="942556"/>
            <a:ext cx="5835048" cy="943561"/>
            <a:chOff x="948313" y="5208634"/>
            <a:chExt cx="4479440" cy="2180457"/>
          </a:xfrm>
          <a:effectLst>
            <a:outerShdw blurRad="50800" dist="38100" dir="2700000" algn="tl" rotWithShape="0">
              <a:prstClr val="black">
                <a:alpha val="40000"/>
              </a:prstClr>
            </a:outerShdw>
          </a:effectLst>
        </p:grpSpPr>
        <p:grpSp>
          <p:nvGrpSpPr>
            <p:cNvPr id="27" name="Group 26"/>
            <p:cNvGrpSpPr/>
            <p:nvPr userDrawn="1"/>
          </p:nvGrpSpPr>
          <p:grpSpPr>
            <a:xfrm>
              <a:off x="948314" y="5208634"/>
              <a:ext cx="4479439" cy="2180457"/>
              <a:chOff x="948314" y="5208634"/>
              <a:chExt cx="4479439" cy="2180457"/>
            </a:xfrm>
          </p:grpSpPr>
          <p:sp>
            <p:nvSpPr>
              <p:cNvPr id="29" name="Rectangle 28"/>
              <p:cNvSpPr/>
              <p:nvPr userDrawn="1"/>
            </p:nvSpPr>
            <p:spPr>
              <a:xfrm>
                <a:off x="948314" y="5208634"/>
                <a:ext cx="4479438" cy="42813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30" name="Rectangle 29"/>
              <p:cNvSpPr/>
              <p:nvPr userDrawn="1"/>
            </p:nvSpPr>
            <p:spPr>
              <a:xfrm>
                <a:off x="948315" y="5636764"/>
                <a:ext cx="4479438" cy="1752327"/>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28" name="TextBox 27"/>
            <p:cNvSpPr txBox="1"/>
            <p:nvPr userDrawn="1"/>
          </p:nvSpPr>
          <p:spPr>
            <a:xfrm>
              <a:off x="948313" y="5305552"/>
              <a:ext cx="2211245" cy="255008"/>
            </a:xfrm>
            <a:prstGeom prst="rect">
              <a:avLst/>
            </a:prstGeom>
          </p:spPr>
          <p:txBody>
            <a:bodyPr wrap="square" lIns="0" tIns="0" rIns="0" bIns="0" rtlCol="0">
              <a:spAutoFit/>
            </a:bodyPr>
            <a:lstStyle/>
            <a:p>
              <a:pPr marL="0" indent="0" algn="ctr">
                <a:buFontTx/>
                <a:buNone/>
              </a:pPr>
              <a:r>
                <a:rPr lang="en-US" sz="717" b="1"/>
                <a:t>Description</a:t>
              </a:r>
            </a:p>
          </p:txBody>
        </p:sp>
      </p:grpSp>
      <p:grpSp>
        <p:nvGrpSpPr>
          <p:cNvPr id="2" name="Group 1"/>
          <p:cNvGrpSpPr/>
          <p:nvPr userDrawn="1"/>
        </p:nvGrpSpPr>
        <p:grpSpPr>
          <a:xfrm>
            <a:off x="83897" y="2925182"/>
            <a:ext cx="2925123" cy="813684"/>
            <a:chOff x="198461" y="7276461"/>
            <a:chExt cx="7116738" cy="1928733"/>
          </a:xfrm>
        </p:grpSpPr>
        <p:grpSp>
          <p:nvGrpSpPr>
            <p:cNvPr id="33" name="Group 32"/>
            <p:cNvGrpSpPr/>
            <p:nvPr userDrawn="1"/>
          </p:nvGrpSpPr>
          <p:grpSpPr>
            <a:xfrm>
              <a:off x="214109" y="7276461"/>
              <a:ext cx="7101090" cy="1928733"/>
              <a:chOff x="948314" y="5294126"/>
              <a:chExt cx="4479438" cy="1977567"/>
            </a:xfrm>
          </p:grpSpPr>
          <p:sp>
            <p:nvSpPr>
              <p:cNvPr id="37" name="Rectangle 36"/>
              <p:cNvSpPr/>
              <p:nvPr userDrawn="1"/>
            </p:nvSpPr>
            <p:spPr>
              <a:xfrm>
                <a:off x="948315" y="5636766"/>
                <a:ext cx="4479436" cy="1634927"/>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35" name="Rectangle 34"/>
              <p:cNvSpPr/>
              <p:nvPr userDrawn="1"/>
            </p:nvSpPr>
            <p:spPr>
              <a:xfrm>
                <a:off x="948314" y="5294126"/>
                <a:ext cx="4479438" cy="50318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34" name="TextBox 33"/>
            <p:cNvSpPr txBox="1"/>
            <p:nvPr userDrawn="1"/>
          </p:nvSpPr>
          <p:spPr>
            <a:xfrm>
              <a:off x="198461" y="7356025"/>
              <a:ext cx="7116738" cy="261573"/>
            </a:xfrm>
            <a:prstGeom prst="rect">
              <a:avLst/>
            </a:prstGeom>
          </p:spPr>
          <p:txBody>
            <a:bodyPr wrap="square" lIns="0" tIns="0" rIns="0" bIns="0" rtlCol="0">
              <a:spAutoFit/>
            </a:bodyPr>
            <a:lstStyle/>
            <a:p>
              <a:pPr marL="0" indent="0" algn="ctr">
                <a:buFontTx/>
                <a:buNone/>
              </a:pPr>
              <a:r>
                <a:rPr lang="en-US" sz="717" b="1"/>
                <a:t>Markets</a:t>
              </a:r>
            </a:p>
          </p:txBody>
        </p:sp>
      </p:grpSp>
      <p:sp>
        <p:nvSpPr>
          <p:cNvPr id="4" name="Rectangle 3"/>
          <p:cNvSpPr/>
          <p:nvPr userDrawn="1"/>
        </p:nvSpPr>
        <p:spPr>
          <a:xfrm>
            <a:off x="91241" y="942557"/>
            <a:ext cx="2917780" cy="1925575"/>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91" name="Textplatzhalter 7"/>
          <p:cNvSpPr>
            <a:spLocks noGrp="1"/>
          </p:cNvSpPr>
          <p:nvPr userDrawn="1">
            <p:ph type="body" sz="quarter" idx="18"/>
          </p:nvPr>
        </p:nvSpPr>
        <p:spPr>
          <a:xfrm>
            <a:off x="3238501" y="1186007"/>
            <a:ext cx="2773111" cy="639935"/>
          </a:xfrm>
          <a:prstGeom prst="rect">
            <a:avLst/>
          </a:prstGeom>
        </p:spPr>
        <p:txBody>
          <a:bodyPr lIns="0" tIns="0" rIns="0" bIns="0"/>
          <a:lstStyle>
            <a:lvl1pPr marL="0" indent="0">
              <a:buClr>
                <a:srgbClr val="FFC000"/>
              </a:buClr>
              <a:buFont typeface="Wingdings" pitchFamily="2" charset="2"/>
              <a:buNone/>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endParaRPr lang="en-GB" noProof="0"/>
          </a:p>
        </p:txBody>
      </p:sp>
      <p:sp>
        <p:nvSpPr>
          <p:cNvPr id="92" name="Textplatzhalter 7"/>
          <p:cNvSpPr>
            <a:spLocks noGrp="1"/>
          </p:cNvSpPr>
          <p:nvPr userDrawn="1">
            <p:ph type="body" sz="quarter" idx="19" hasCustomPrompt="1"/>
          </p:nvPr>
        </p:nvSpPr>
        <p:spPr>
          <a:xfrm>
            <a:off x="162619" y="3151642"/>
            <a:ext cx="1328170" cy="525961"/>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4" name="Textplatzhalter 7"/>
          <p:cNvSpPr>
            <a:spLocks noGrp="1"/>
          </p:cNvSpPr>
          <p:nvPr userDrawn="1">
            <p:ph type="body" sz="quarter" idx="21" hasCustomPrompt="1"/>
          </p:nvPr>
        </p:nvSpPr>
        <p:spPr>
          <a:xfrm>
            <a:off x="6201529" y="1186007"/>
            <a:ext cx="1243868" cy="63993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44" name="Textplatzhalter 7"/>
          <p:cNvSpPr>
            <a:spLocks noGrp="1"/>
          </p:cNvSpPr>
          <p:nvPr userDrawn="1">
            <p:ph type="body" sz="quarter" idx="22" hasCustomPrompt="1"/>
          </p:nvPr>
        </p:nvSpPr>
        <p:spPr>
          <a:xfrm>
            <a:off x="1580084" y="3155048"/>
            <a:ext cx="1328170" cy="52255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60" name="Textplatzhalter 7"/>
          <p:cNvSpPr>
            <a:spLocks noGrp="1"/>
          </p:cNvSpPr>
          <p:nvPr>
            <p:ph type="body" sz="quarter" idx="23" hasCustomPrompt="1"/>
          </p:nvPr>
        </p:nvSpPr>
        <p:spPr>
          <a:xfrm>
            <a:off x="162619" y="4039181"/>
            <a:ext cx="2745635"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68" name="TextBox 67"/>
          <p:cNvSpPr txBox="1"/>
          <p:nvPr userDrawn="1"/>
        </p:nvSpPr>
        <p:spPr>
          <a:xfrm>
            <a:off x="6143662" y="966238"/>
            <a:ext cx="2880432" cy="110351"/>
          </a:xfrm>
          <a:prstGeom prst="rect">
            <a:avLst/>
          </a:prstGeom>
        </p:spPr>
        <p:txBody>
          <a:bodyPr wrap="square" lIns="0" tIns="0" rIns="0" bIns="0" rtlCol="0">
            <a:spAutoFit/>
          </a:bodyPr>
          <a:lstStyle/>
          <a:p>
            <a:pPr marL="0" indent="0" algn="ctr">
              <a:buFontTx/>
              <a:buNone/>
            </a:pPr>
            <a:r>
              <a:rPr lang="en-US" sz="717" b="1"/>
              <a:t>Links to Other Materials</a:t>
            </a:r>
          </a:p>
        </p:txBody>
      </p:sp>
      <p:cxnSp>
        <p:nvCxnSpPr>
          <p:cNvPr id="69" name="Straight Connector 68"/>
          <p:cNvCxnSpPr/>
          <p:nvPr userDrawn="1"/>
        </p:nvCxnSpPr>
        <p:spPr>
          <a:xfrm flipH="1">
            <a:off x="6106570" y="1242149"/>
            <a:ext cx="1" cy="463183"/>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platzhalter 7"/>
          <p:cNvSpPr>
            <a:spLocks noGrp="1"/>
          </p:cNvSpPr>
          <p:nvPr userDrawn="1">
            <p:ph type="body" sz="quarter" idx="24" hasCustomPrompt="1"/>
          </p:nvPr>
        </p:nvSpPr>
        <p:spPr>
          <a:xfrm>
            <a:off x="7686752" y="1186007"/>
            <a:ext cx="1243868" cy="63993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1" name="TextBox 50"/>
          <p:cNvSpPr txBox="1"/>
          <p:nvPr userDrawn="1"/>
        </p:nvSpPr>
        <p:spPr>
          <a:xfrm>
            <a:off x="72875" y="3839646"/>
            <a:ext cx="2925122" cy="110351"/>
          </a:xfrm>
          <a:prstGeom prst="rect">
            <a:avLst/>
          </a:prstGeom>
        </p:spPr>
        <p:txBody>
          <a:bodyPr wrap="square" lIns="0" tIns="0" rIns="0" bIns="0" rtlCol="0">
            <a:spAutoFit/>
          </a:bodyPr>
          <a:lstStyle/>
          <a:p>
            <a:pPr marL="0" indent="0" algn="ctr">
              <a:buFontTx/>
              <a:buNone/>
            </a:pPr>
            <a:r>
              <a:rPr lang="en-US" sz="717" b="1"/>
              <a:t>Applications</a:t>
            </a:r>
          </a:p>
        </p:txBody>
      </p:sp>
      <p:sp>
        <p:nvSpPr>
          <p:cNvPr id="52" name="Rectangle 51"/>
          <p:cNvSpPr/>
          <p:nvPr userDrawn="1"/>
        </p:nvSpPr>
        <p:spPr>
          <a:xfrm>
            <a:off x="3189045" y="1976104"/>
            <a:ext cx="5835045" cy="18526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17" b="1">
                <a:solidFill>
                  <a:schemeClr val="tx1"/>
                </a:solidFill>
              </a:rPr>
              <a:t>Specs</a:t>
            </a:r>
            <a:r>
              <a:rPr lang="en-US" sz="717" b="1" baseline="0">
                <a:solidFill>
                  <a:schemeClr val="tx1"/>
                </a:solidFill>
              </a:rPr>
              <a:t> </a:t>
            </a:r>
            <a:endParaRPr lang="en-US" sz="717" b="1">
              <a:solidFill>
                <a:schemeClr val="tx1"/>
              </a:solidFill>
            </a:endParaRPr>
          </a:p>
        </p:txBody>
      </p:sp>
      <p:sp>
        <p:nvSpPr>
          <p:cNvPr id="54" name="Rectangle 53"/>
          <p:cNvSpPr/>
          <p:nvPr userDrawn="1"/>
        </p:nvSpPr>
        <p:spPr>
          <a:xfrm>
            <a:off x="3189048" y="2156108"/>
            <a:ext cx="5835045" cy="627864"/>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55" name="Textplatzhalter 7"/>
          <p:cNvSpPr>
            <a:spLocks noGrp="1"/>
          </p:cNvSpPr>
          <p:nvPr>
            <p:ph type="body" sz="quarter" idx="38" hasCustomPrompt="1"/>
          </p:nvPr>
        </p:nvSpPr>
        <p:spPr>
          <a:xfrm>
            <a:off x="3262639" y="2219668"/>
            <a:ext cx="2697537"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6" name="Textplatzhalter 7"/>
          <p:cNvSpPr>
            <a:spLocks noGrp="1"/>
          </p:cNvSpPr>
          <p:nvPr>
            <p:ph type="body" sz="quarter" idx="39" hasCustomPrompt="1"/>
          </p:nvPr>
        </p:nvSpPr>
        <p:spPr>
          <a:xfrm>
            <a:off x="6216562" y="2216264"/>
            <a:ext cx="2697537"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cxnSp>
        <p:nvCxnSpPr>
          <p:cNvPr id="57" name="Straight Connector 56"/>
          <p:cNvCxnSpPr/>
          <p:nvPr userDrawn="1"/>
        </p:nvCxnSpPr>
        <p:spPr>
          <a:xfrm flipH="1">
            <a:off x="6106567" y="2219636"/>
            <a:ext cx="1" cy="463183"/>
          </a:xfrm>
          <a:prstGeom prst="line">
            <a:avLst/>
          </a:prstGeom>
        </p:spPr>
        <p:style>
          <a:lnRef idx="1">
            <a:schemeClr val="accent1"/>
          </a:lnRef>
          <a:fillRef idx="0">
            <a:schemeClr val="accent1"/>
          </a:fillRef>
          <a:effectRef idx="0">
            <a:schemeClr val="accent1"/>
          </a:effectRef>
          <a:fontRef idx="minor">
            <a:schemeClr val="tx1"/>
          </a:fontRef>
        </p:style>
      </p:cxnSp>
      <p:grpSp>
        <p:nvGrpSpPr>
          <p:cNvPr id="58" name="Group 57"/>
          <p:cNvGrpSpPr/>
          <p:nvPr userDrawn="1"/>
        </p:nvGrpSpPr>
        <p:grpSpPr>
          <a:xfrm>
            <a:off x="3182613" y="2887599"/>
            <a:ext cx="5835047" cy="1702535"/>
            <a:chOff x="902594" y="5312319"/>
            <a:chExt cx="9766924" cy="1954054"/>
          </a:xfrm>
          <a:effectLst>
            <a:outerShdw blurRad="50800" dist="38100" dir="2700000" algn="tl" rotWithShape="0">
              <a:prstClr val="black">
                <a:alpha val="40000"/>
              </a:prstClr>
            </a:outerShdw>
          </a:effectLst>
        </p:grpSpPr>
        <p:sp>
          <p:nvSpPr>
            <p:cNvPr id="59" name="Rectangle 58"/>
            <p:cNvSpPr/>
            <p:nvPr userDrawn="1"/>
          </p:nvSpPr>
          <p:spPr>
            <a:xfrm>
              <a:off x="907637" y="5664384"/>
              <a:ext cx="9761881" cy="1601989"/>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72" name="Rectangle 71"/>
            <p:cNvSpPr/>
            <p:nvPr userDrawn="1"/>
          </p:nvSpPr>
          <p:spPr>
            <a:xfrm>
              <a:off x="902594" y="5312319"/>
              <a:ext cx="9766924" cy="346525"/>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78" name="TextBox 77"/>
          <p:cNvSpPr txBox="1"/>
          <p:nvPr userDrawn="1"/>
        </p:nvSpPr>
        <p:spPr>
          <a:xfrm>
            <a:off x="7114849" y="2971844"/>
            <a:ext cx="1857172" cy="110351"/>
          </a:xfrm>
          <a:prstGeom prst="rect">
            <a:avLst/>
          </a:prstGeom>
        </p:spPr>
        <p:txBody>
          <a:bodyPr wrap="square" lIns="0" tIns="0" rIns="0" bIns="0" rtlCol="0">
            <a:spAutoFit/>
          </a:bodyPr>
          <a:lstStyle/>
          <a:p>
            <a:pPr marL="0" indent="0" algn="ctr">
              <a:buFontTx/>
              <a:buNone/>
            </a:pPr>
            <a:r>
              <a:rPr lang="en-US" sz="717" b="1"/>
              <a:t>Benefit</a:t>
            </a:r>
          </a:p>
        </p:txBody>
      </p:sp>
      <p:sp>
        <p:nvSpPr>
          <p:cNvPr id="79" name="TextBox 78"/>
          <p:cNvSpPr txBox="1"/>
          <p:nvPr userDrawn="1"/>
        </p:nvSpPr>
        <p:spPr>
          <a:xfrm>
            <a:off x="5171548" y="2971844"/>
            <a:ext cx="1857172" cy="110351"/>
          </a:xfrm>
          <a:prstGeom prst="rect">
            <a:avLst/>
          </a:prstGeom>
        </p:spPr>
        <p:txBody>
          <a:bodyPr wrap="square" lIns="0" tIns="0" rIns="0" bIns="0" rtlCol="0">
            <a:spAutoFit/>
          </a:bodyPr>
          <a:lstStyle/>
          <a:p>
            <a:pPr marL="0" indent="0" algn="ctr">
              <a:buFontTx/>
              <a:buNone/>
            </a:pPr>
            <a:r>
              <a:rPr lang="en-US" sz="717" b="1"/>
              <a:t>Advantage</a:t>
            </a:r>
          </a:p>
        </p:txBody>
      </p:sp>
      <p:sp>
        <p:nvSpPr>
          <p:cNvPr id="80" name="TextBox 79"/>
          <p:cNvSpPr txBox="1"/>
          <p:nvPr userDrawn="1"/>
        </p:nvSpPr>
        <p:spPr>
          <a:xfrm>
            <a:off x="3182610" y="2971844"/>
            <a:ext cx="1857172" cy="110351"/>
          </a:xfrm>
          <a:prstGeom prst="rect">
            <a:avLst/>
          </a:prstGeom>
        </p:spPr>
        <p:txBody>
          <a:bodyPr wrap="square" lIns="0" tIns="0" rIns="0" bIns="0" rtlCol="0">
            <a:spAutoFit/>
          </a:bodyPr>
          <a:lstStyle/>
          <a:p>
            <a:pPr marL="0" indent="0" algn="ctr">
              <a:buFontTx/>
              <a:buNone/>
            </a:pPr>
            <a:r>
              <a:rPr lang="en-US" sz="717" b="1" baseline="0"/>
              <a:t>Feature</a:t>
            </a:r>
            <a:endParaRPr lang="en-US" sz="717" b="1"/>
          </a:p>
        </p:txBody>
      </p:sp>
      <p:graphicFrame>
        <p:nvGraphicFramePr>
          <p:cNvPr id="81" name="Table 80"/>
          <p:cNvGraphicFramePr>
            <a:graphicFrameLocks noGrp="1"/>
          </p:cNvGraphicFramePr>
          <p:nvPr userDrawn="1">
            <p:extLst>
              <p:ext uri="{D42A27DB-BD31-4B8C-83A1-F6EECF244321}">
                <p14:modId xmlns:p14="http://schemas.microsoft.com/office/powerpoint/2010/main" val="308013867"/>
              </p:ext>
            </p:extLst>
          </p:nvPr>
        </p:nvGraphicFramePr>
        <p:xfrm>
          <a:off x="3193687" y="3189519"/>
          <a:ext cx="5823972" cy="1400613"/>
        </p:xfrm>
        <a:graphic>
          <a:graphicData uri="http://schemas.openxmlformats.org/drawingml/2006/table">
            <a:tbl>
              <a:tblPr bandRow="1">
                <a:tableStyleId>{D27102A9-8310-4765-A935-A1911B00CA55}</a:tableStyleId>
              </a:tblPr>
              <a:tblGrid>
                <a:gridCol w="1941324">
                  <a:extLst>
                    <a:ext uri="{9D8B030D-6E8A-4147-A177-3AD203B41FA5}">
                      <a16:colId xmlns:a16="http://schemas.microsoft.com/office/drawing/2014/main" val="2943811805"/>
                    </a:ext>
                  </a:extLst>
                </a:gridCol>
                <a:gridCol w="1941324">
                  <a:extLst>
                    <a:ext uri="{9D8B030D-6E8A-4147-A177-3AD203B41FA5}">
                      <a16:colId xmlns:a16="http://schemas.microsoft.com/office/drawing/2014/main" val="1634165876"/>
                    </a:ext>
                  </a:extLst>
                </a:gridCol>
                <a:gridCol w="1941324">
                  <a:extLst>
                    <a:ext uri="{9D8B030D-6E8A-4147-A177-3AD203B41FA5}">
                      <a16:colId xmlns:a16="http://schemas.microsoft.com/office/drawing/2014/main" val="4293209479"/>
                    </a:ext>
                  </a:extLst>
                </a:gridCol>
              </a:tblGrid>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1828342766"/>
                  </a:ext>
                </a:extLst>
              </a:tr>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378591277"/>
                  </a:ext>
                </a:extLst>
              </a:tr>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2397375762"/>
                  </a:ext>
                </a:extLst>
              </a:tr>
            </a:tbl>
          </a:graphicData>
        </a:graphic>
      </p:graphicFrame>
      <p:sp>
        <p:nvSpPr>
          <p:cNvPr id="82" name="Textplatzhalter 7"/>
          <p:cNvSpPr>
            <a:spLocks noGrp="1"/>
          </p:cNvSpPr>
          <p:nvPr>
            <p:ph type="body" sz="quarter" idx="25" hasCustomPrompt="1"/>
          </p:nvPr>
        </p:nvSpPr>
        <p:spPr>
          <a:xfrm>
            <a:off x="3256205" y="323141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3" name="Textplatzhalter 7"/>
          <p:cNvSpPr>
            <a:spLocks noGrp="1"/>
          </p:cNvSpPr>
          <p:nvPr>
            <p:ph type="body" sz="quarter" idx="26" hasCustomPrompt="1"/>
          </p:nvPr>
        </p:nvSpPr>
        <p:spPr>
          <a:xfrm>
            <a:off x="3256205" y="370112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5" name="Textplatzhalter 7"/>
          <p:cNvSpPr>
            <a:spLocks noGrp="1"/>
          </p:cNvSpPr>
          <p:nvPr>
            <p:ph type="body" sz="quarter" idx="27" hasCustomPrompt="1"/>
          </p:nvPr>
        </p:nvSpPr>
        <p:spPr>
          <a:xfrm>
            <a:off x="3256205" y="4181672"/>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6" name="Textplatzhalter 7"/>
          <p:cNvSpPr>
            <a:spLocks noGrp="1"/>
          </p:cNvSpPr>
          <p:nvPr>
            <p:ph type="body" sz="quarter" idx="30" hasCustomPrompt="1"/>
          </p:nvPr>
        </p:nvSpPr>
        <p:spPr>
          <a:xfrm>
            <a:off x="5303306" y="323141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7" name="Textplatzhalter 7"/>
          <p:cNvSpPr>
            <a:spLocks noGrp="1"/>
          </p:cNvSpPr>
          <p:nvPr>
            <p:ph type="body" sz="quarter" idx="31" hasCustomPrompt="1"/>
          </p:nvPr>
        </p:nvSpPr>
        <p:spPr>
          <a:xfrm>
            <a:off x="5303306" y="370112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8" name="Textplatzhalter 7"/>
          <p:cNvSpPr>
            <a:spLocks noGrp="1"/>
          </p:cNvSpPr>
          <p:nvPr>
            <p:ph type="body" sz="quarter" idx="32" hasCustomPrompt="1"/>
          </p:nvPr>
        </p:nvSpPr>
        <p:spPr>
          <a:xfrm>
            <a:off x="5303306" y="4181672"/>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9" name="Textplatzhalter 7"/>
          <p:cNvSpPr>
            <a:spLocks noGrp="1"/>
          </p:cNvSpPr>
          <p:nvPr>
            <p:ph type="body" sz="quarter" idx="35" hasCustomPrompt="1"/>
          </p:nvPr>
        </p:nvSpPr>
        <p:spPr>
          <a:xfrm>
            <a:off x="7188444" y="3237314"/>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0" name="Textplatzhalter 7"/>
          <p:cNvSpPr>
            <a:spLocks noGrp="1"/>
          </p:cNvSpPr>
          <p:nvPr>
            <p:ph type="body" sz="quarter" idx="36" hasCustomPrompt="1"/>
          </p:nvPr>
        </p:nvSpPr>
        <p:spPr>
          <a:xfrm>
            <a:off x="7188444" y="3694689"/>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3" name="Textplatzhalter 7"/>
          <p:cNvSpPr>
            <a:spLocks noGrp="1"/>
          </p:cNvSpPr>
          <p:nvPr>
            <p:ph type="body" sz="quarter" idx="37" hasCustomPrompt="1"/>
          </p:nvPr>
        </p:nvSpPr>
        <p:spPr>
          <a:xfrm>
            <a:off x="7188444" y="4175238"/>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 name="Picture Placeholder 4"/>
          <p:cNvSpPr>
            <a:spLocks noGrp="1"/>
          </p:cNvSpPr>
          <p:nvPr>
            <p:ph type="pic" sz="quarter" idx="40"/>
          </p:nvPr>
        </p:nvSpPr>
        <p:spPr>
          <a:xfrm>
            <a:off x="125127" y="984498"/>
            <a:ext cx="2822563" cy="1839904"/>
          </a:xfrm>
          <a:prstGeom prst="rect">
            <a:avLst/>
          </a:prstGeom>
        </p:spPr>
        <p:txBody>
          <a:bodyPr/>
          <a:lstStyle/>
          <a:p>
            <a:endParaRPr lang="en-US"/>
          </a:p>
        </p:txBody>
      </p:sp>
    </p:spTree>
    <p:extLst>
      <p:ext uri="{BB962C8B-B14F-4D97-AF65-F5344CB8AC3E}">
        <p14:creationId xmlns:p14="http://schemas.microsoft.com/office/powerpoint/2010/main" val="168116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listing">
    <p:spTree>
      <p:nvGrpSpPr>
        <p:cNvPr id="1" name=""/>
        <p:cNvGrpSpPr/>
        <p:nvPr/>
      </p:nvGrpSpPr>
      <p:grpSpPr>
        <a:xfrm>
          <a:off x="0" y="0"/>
          <a:ext cx="0" cy="0"/>
          <a:chOff x="0" y="0"/>
          <a:chExt cx="0" cy="0"/>
        </a:xfrm>
      </p:grpSpPr>
      <p:sp>
        <p:nvSpPr>
          <p:cNvPr id="43" name="Rectangle 42"/>
          <p:cNvSpPr/>
          <p:nvPr userDrawn="1"/>
        </p:nvSpPr>
        <p:spPr>
          <a:xfrm>
            <a:off x="96759" y="3936599"/>
            <a:ext cx="2918690" cy="672702"/>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50" name="Rectangle 49"/>
          <p:cNvSpPr/>
          <p:nvPr userDrawn="1"/>
        </p:nvSpPr>
        <p:spPr>
          <a:xfrm>
            <a:off x="96759" y="3795617"/>
            <a:ext cx="2918691" cy="20703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7" name="Titel 1"/>
          <p:cNvSpPr>
            <a:spLocks noGrp="1"/>
          </p:cNvSpPr>
          <p:nvPr>
            <p:ph type="title" hasCustomPrompt="1"/>
          </p:nvPr>
        </p:nvSpPr>
        <p:spPr>
          <a:xfrm>
            <a:off x="436563" y="256391"/>
            <a:ext cx="6695757" cy="322253"/>
          </a:xfrm>
          <a:prstGeom prst="rect">
            <a:avLst/>
          </a:prstGeom>
        </p:spPr>
        <p:txBody>
          <a:bodyPr lIns="0" tIns="0" rIns="0" bIns="0"/>
          <a:lstStyle>
            <a:lvl1pPr algn="l">
              <a:defRPr sz="1013" b="1" baseline="0"/>
            </a:lvl1pPr>
          </a:lstStyle>
          <a:p>
            <a:r>
              <a:rPr lang="en-GB" noProof="0"/>
              <a:t>Enter Product Name Here</a:t>
            </a:r>
          </a:p>
        </p:txBody>
      </p:sp>
      <p:grpSp>
        <p:nvGrpSpPr>
          <p:cNvPr id="26" name="Group 25"/>
          <p:cNvGrpSpPr/>
          <p:nvPr userDrawn="1"/>
        </p:nvGrpSpPr>
        <p:grpSpPr>
          <a:xfrm>
            <a:off x="3189045" y="942556"/>
            <a:ext cx="5835048" cy="943561"/>
            <a:chOff x="948313" y="5208634"/>
            <a:chExt cx="4479440" cy="2180457"/>
          </a:xfrm>
          <a:effectLst>
            <a:outerShdw blurRad="50800" dist="38100" dir="2700000" algn="tl" rotWithShape="0">
              <a:prstClr val="black">
                <a:alpha val="40000"/>
              </a:prstClr>
            </a:outerShdw>
          </a:effectLst>
        </p:grpSpPr>
        <p:grpSp>
          <p:nvGrpSpPr>
            <p:cNvPr id="27" name="Group 26"/>
            <p:cNvGrpSpPr/>
            <p:nvPr userDrawn="1"/>
          </p:nvGrpSpPr>
          <p:grpSpPr>
            <a:xfrm>
              <a:off x="948314" y="5208634"/>
              <a:ext cx="4479439" cy="2180457"/>
              <a:chOff x="948314" y="5208634"/>
              <a:chExt cx="4479439" cy="2180457"/>
            </a:xfrm>
          </p:grpSpPr>
          <p:sp>
            <p:nvSpPr>
              <p:cNvPr id="29" name="Rectangle 28"/>
              <p:cNvSpPr/>
              <p:nvPr userDrawn="1"/>
            </p:nvSpPr>
            <p:spPr>
              <a:xfrm>
                <a:off x="948314" y="5208634"/>
                <a:ext cx="4479438" cy="42813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30" name="Rectangle 29"/>
              <p:cNvSpPr/>
              <p:nvPr userDrawn="1"/>
            </p:nvSpPr>
            <p:spPr>
              <a:xfrm>
                <a:off x="948315" y="5636764"/>
                <a:ext cx="4479438" cy="1752327"/>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28" name="TextBox 27"/>
            <p:cNvSpPr txBox="1"/>
            <p:nvPr userDrawn="1"/>
          </p:nvSpPr>
          <p:spPr>
            <a:xfrm>
              <a:off x="948313" y="5305552"/>
              <a:ext cx="2211245" cy="255008"/>
            </a:xfrm>
            <a:prstGeom prst="rect">
              <a:avLst/>
            </a:prstGeom>
          </p:spPr>
          <p:txBody>
            <a:bodyPr wrap="square" lIns="0" tIns="0" rIns="0" bIns="0" rtlCol="0">
              <a:spAutoFit/>
            </a:bodyPr>
            <a:lstStyle/>
            <a:p>
              <a:pPr marL="0" indent="0" algn="ctr">
                <a:buFontTx/>
                <a:buNone/>
              </a:pPr>
              <a:r>
                <a:rPr lang="en-US" sz="717" b="1"/>
                <a:t>Description</a:t>
              </a:r>
            </a:p>
          </p:txBody>
        </p:sp>
      </p:grpSp>
      <p:grpSp>
        <p:nvGrpSpPr>
          <p:cNvPr id="2" name="Group 1"/>
          <p:cNvGrpSpPr/>
          <p:nvPr userDrawn="1"/>
        </p:nvGrpSpPr>
        <p:grpSpPr>
          <a:xfrm>
            <a:off x="83897" y="2925182"/>
            <a:ext cx="2925123" cy="813684"/>
            <a:chOff x="198461" y="7276461"/>
            <a:chExt cx="7116738" cy="1928733"/>
          </a:xfrm>
        </p:grpSpPr>
        <p:grpSp>
          <p:nvGrpSpPr>
            <p:cNvPr id="33" name="Group 32"/>
            <p:cNvGrpSpPr/>
            <p:nvPr userDrawn="1"/>
          </p:nvGrpSpPr>
          <p:grpSpPr>
            <a:xfrm>
              <a:off x="214109" y="7276461"/>
              <a:ext cx="7101090" cy="1928733"/>
              <a:chOff x="948314" y="5294126"/>
              <a:chExt cx="4479438" cy="1977567"/>
            </a:xfrm>
          </p:grpSpPr>
          <p:sp>
            <p:nvSpPr>
              <p:cNvPr id="37" name="Rectangle 36"/>
              <p:cNvSpPr/>
              <p:nvPr userDrawn="1"/>
            </p:nvSpPr>
            <p:spPr>
              <a:xfrm>
                <a:off x="948315" y="5636766"/>
                <a:ext cx="4479436" cy="1634927"/>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35" name="Rectangle 34"/>
              <p:cNvSpPr/>
              <p:nvPr userDrawn="1"/>
            </p:nvSpPr>
            <p:spPr>
              <a:xfrm>
                <a:off x="948314" y="5294126"/>
                <a:ext cx="4479438" cy="50318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34" name="TextBox 33"/>
            <p:cNvSpPr txBox="1"/>
            <p:nvPr userDrawn="1"/>
          </p:nvSpPr>
          <p:spPr>
            <a:xfrm>
              <a:off x="198461" y="7356025"/>
              <a:ext cx="7116738" cy="261573"/>
            </a:xfrm>
            <a:prstGeom prst="rect">
              <a:avLst/>
            </a:prstGeom>
          </p:spPr>
          <p:txBody>
            <a:bodyPr wrap="square" lIns="0" tIns="0" rIns="0" bIns="0" rtlCol="0">
              <a:spAutoFit/>
            </a:bodyPr>
            <a:lstStyle/>
            <a:p>
              <a:pPr marL="0" indent="0" algn="ctr">
                <a:buFontTx/>
                <a:buNone/>
              </a:pPr>
              <a:r>
                <a:rPr lang="en-US" sz="717" b="1"/>
                <a:t>Markets</a:t>
              </a:r>
            </a:p>
          </p:txBody>
        </p:sp>
      </p:grpSp>
      <p:sp>
        <p:nvSpPr>
          <p:cNvPr id="4" name="Rectangle 3"/>
          <p:cNvSpPr/>
          <p:nvPr userDrawn="1"/>
        </p:nvSpPr>
        <p:spPr>
          <a:xfrm>
            <a:off x="91241" y="942557"/>
            <a:ext cx="2917780" cy="1925575"/>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91" name="Textplatzhalter 7"/>
          <p:cNvSpPr>
            <a:spLocks noGrp="1"/>
          </p:cNvSpPr>
          <p:nvPr userDrawn="1">
            <p:ph type="body" sz="quarter" idx="18"/>
          </p:nvPr>
        </p:nvSpPr>
        <p:spPr>
          <a:xfrm>
            <a:off x="3238501" y="1186007"/>
            <a:ext cx="2773111" cy="639935"/>
          </a:xfrm>
          <a:prstGeom prst="rect">
            <a:avLst/>
          </a:prstGeom>
        </p:spPr>
        <p:txBody>
          <a:bodyPr lIns="0" tIns="0" rIns="0" bIns="0"/>
          <a:lstStyle>
            <a:lvl1pPr marL="0" indent="0">
              <a:buClr>
                <a:srgbClr val="FFC000"/>
              </a:buClr>
              <a:buFont typeface="Wingdings" pitchFamily="2" charset="2"/>
              <a:buNone/>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endParaRPr lang="en-GB" noProof="0"/>
          </a:p>
        </p:txBody>
      </p:sp>
      <p:sp>
        <p:nvSpPr>
          <p:cNvPr id="92" name="Textplatzhalter 7"/>
          <p:cNvSpPr>
            <a:spLocks noGrp="1"/>
          </p:cNvSpPr>
          <p:nvPr userDrawn="1">
            <p:ph type="body" sz="quarter" idx="19" hasCustomPrompt="1"/>
          </p:nvPr>
        </p:nvSpPr>
        <p:spPr>
          <a:xfrm>
            <a:off x="162619" y="3151642"/>
            <a:ext cx="1328170" cy="525961"/>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4" name="Textplatzhalter 7"/>
          <p:cNvSpPr>
            <a:spLocks noGrp="1"/>
          </p:cNvSpPr>
          <p:nvPr userDrawn="1">
            <p:ph type="body" sz="quarter" idx="21" hasCustomPrompt="1"/>
          </p:nvPr>
        </p:nvSpPr>
        <p:spPr>
          <a:xfrm>
            <a:off x="6201529" y="1186007"/>
            <a:ext cx="1243868" cy="63993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44" name="Textplatzhalter 7"/>
          <p:cNvSpPr>
            <a:spLocks noGrp="1"/>
          </p:cNvSpPr>
          <p:nvPr userDrawn="1">
            <p:ph type="body" sz="quarter" idx="22" hasCustomPrompt="1"/>
          </p:nvPr>
        </p:nvSpPr>
        <p:spPr>
          <a:xfrm>
            <a:off x="1580084" y="3155048"/>
            <a:ext cx="1328170" cy="52255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60" name="Textplatzhalter 7"/>
          <p:cNvSpPr>
            <a:spLocks noGrp="1"/>
          </p:cNvSpPr>
          <p:nvPr>
            <p:ph type="body" sz="quarter" idx="23" hasCustomPrompt="1"/>
          </p:nvPr>
        </p:nvSpPr>
        <p:spPr>
          <a:xfrm>
            <a:off x="162619" y="4039181"/>
            <a:ext cx="2745635"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68" name="TextBox 67"/>
          <p:cNvSpPr txBox="1"/>
          <p:nvPr userDrawn="1"/>
        </p:nvSpPr>
        <p:spPr>
          <a:xfrm>
            <a:off x="6143662" y="966238"/>
            <a:ext cx="2880432" cy="110351"/>
          </a:xfrm>
          <a:prstGeom prst="rect">
            <a:avLst/>
          </a:prstGeom>
        </p:spPr>
        <p:txBody>
          <a:bodyPr wrap="square" lIns="0" tIns="0" rIns="0" bIns="0" rtlCol="0">
            <a:spAutoFit/>
          </a:bodyPr>
          <a:lstStyle/>
          <a:p>
            <a:pPr marL="0" indent="0" algn="ctr">
              <a:buFontTx/>
              <a:buNone/>
            </a:pPr>
            <a:r>
              <a:rPr lang="en-US" sz="717" b="1"/>
              <a:t>Links to Other Materials</a:t>
            </a:r>
          </a:p>
        </p:txBody>
      </p:sp>
      <p:cxnSp>
        <p:nvCxnSpPr>
          <p:cNvPr id="69" name="Straight Connector 68"/>
          <p:cNvCxnSpPr/>
          <p:nvPr userDrawn="1"/>
        </p:nvCxnSpPr>
        <p:spPr>
          <a:xfrm flipH="1">
            <a:off x="6106570" y="1242149"/>
            <a:ext cx="1" cy="463183"/>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platzhalter 7"/>
          <p:cNvSpPr>
            <a:spLocks noGrp="1"/>
          </p:cNvSpPr>
          <p:nvPr userDrawn="1">
            <p:ph type="body" sz="quarter" idx="24" hasCustomPrompt="1"/>
          </p:nvPr>
        </p:nvSpPr>
        <p:spPr>
          <a:xfrm>
            <a:off x="7686752" y="1186007"/>
            <a:ext cx="1243868" cy="639935"/>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1" name="TextBox 50"/>
          <p:cNvSpPr txBox="1"/>
          <p:nvPr userDrawn="1"/>
        </p:nvSpPr>
        <p:spPr>
          <a:xfrm>
            <a:off x="72875" y="3839646"/>
            <a:ext cx="2925122" cy="110351"/>
          </a:xfrm>
          <a:prstGeom prst="rect">
            <a:avLst/>
          </a:prstGeom>
        </p:spPr>
        <p:txBody>
          <a:bodyPr wrap="square" lIns="0" tIns="0" rIns="0" bIns="0" rtlCol="0">
            <a:spAutoFit/>
          </a:bodyPr>
          <a:lstStyle/>
          <a:p>
            <a:pPr marL="0" indent="0" algn="ctr">
              <a:buFontTx/>
              <a:buNone/>
            </a:pPr>
            <a:r>
              <a:rPr lang="en-US" sz="717" b="1"/>
              <a:t>Applications</a:t>
            </a:r>
          </a:p>
        </p:txBody>
      </p:sp>
      <p:sp>
        <p:nvSpPr>
          <p:cNvPr id="52" name="Rectangle 51"/>
          <p:cNvSpPr/>
          <p:nvPr userDrawn="1"/>
        </p:nvSpPr>
        <p:spPr>
          <a:xfrm>
            <a:off x="3189045" y="1976104"/>
            <a:ext cx="5835045" cy="18526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17" b="1">
                <a:solidFill>
                  <a:schemeClr val="tx1"/>
                </a:solidFill>
              </a:rPr>
              <a:t>Specs</a:t>
            </a:r>
            <a:r>
              <a:rPr lang="en-US" sz="717" b="1" baseline="0">
                <a:solidFill>
                  <a:schemeClr val="tx1"/>
                </a:solidFill>
              </a:rPr>
              <a:t> </a:t>
            </a:r>
            <a:endParaRPr lang="en-US" sz="717" b="1">
              <a:solidFill>
                <a:schemeClr val="tx1"/>
              </a:solidFill>
            </a:endParaRPr>
          </a:p>
        </p:txBody>
      </p:sp>
      <p:sp>
        <p:nvSpPr>
          <p:cNvPr id="54" name="Rectangle 53"/>
          <p:cNvSpPr/>
          <p:nvPr userDrawn="1"/>
        </p:nvSpPr>
        <p:spPr>
          <a:xfrm>
            <a:off x="3189048" y="2156108"/>
            <a:ext cx="5835045" cy="627864"/>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55" name="Textplatzhalter 7"/>
          <p:cNvSpPr>
            <a:spLocks noGrp="1"/>
          </p:cNvSpPr>
          <p:nvPr>
            <p:ph type="body" sz="quarter" idx="38" hasCustomPrompt="1"/>
          </p:nvPr>
        </p:nvSpPr>
        <p:spPr>
          <a:xfrm>
            <a:off x="3262639" y="2219668"/>
            <a:ext cx="2697537"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6" name="Textplatzhalter 7"/>
          <p:cNvSpPr>
            <a:spLocks noGrp="1"/>
          </p:cNvSpPr>
          <p:nvPr>
            <p:ph type="body" sz="quarter" idx="39" hasCustomPrompt="1"/>
          </p:nvPr>
        </p:nvSpPr>
        <p:spPr>
          <a:xfrm>
            <a:off x="6216562" y="2216264"/>
            <a:ext cx="2697537" cy="512816"/>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cxnSp>
        <p:nvCxnSpPr>
          <p:cNvPr id="57" name="Straight Connector 56"/>
          <p:cNvCxnSpPr/>
          <p:nvPr userDrawn="1"/>
        </p:nvCxnSpPr>
        <p:spPr>
          <a:xfrm flipH="1">
            <a:off x="6106567" y="2219636"/>
            <a:ext cx="1" cy="463183"/>
          </a:xfrm>
          <a:prstGeom prst="line">
            <a:avLst/>
          </a:prstGeom>
        </p:spPr>
        <p:style>
          <a:lnRef idx="1">
            <a:schemeClr val="accent1"/>
          </a:lnRef>
          <a:fillRef idx="0">
            <a:schemeClr val="accent1"/>
          </a:fillRef>
          <a:effectRef idx="0">
            <a:schemeClr val="accent1"/>
          </a:effectRef>
          <a:fontRef idx="minor">
            <a:schemeClr val="tx1"/>
          </a:fontRef>
        </p:style>
      </p:cxnSp>
      <p:grpSp>
        <p:nvGrpSpPr>
          <p:cNvPr id="58" name="Group 57"/>
          <p:cNvGrpSpPr/>
          <p:nvPr userDrawn="1"/>
        </p:nvGrpSpPr>
        <p:grpSpPr>
          <a:xfrm>
            <a:off x="3182613" y="2887599"/>
            <a:ext cx="5835047" cy="1702535"/>
            <a:chOff x="902594" y="5312319"/>
            <a:chExt cx="9766924" cy="1954054"/>
          </a:xfrm>
          <a:effectLst>
            <a:outerShdw blurRad="50800" dist="38100" dir="2700000" algn="tl" rotWithShape="0">
              <a:prstClr val="black">
                <a:alpha val="40000"/>
              </a:prstClr>
            </a:outerShdw>
          </a:effectLst>
        </p:grpSpPr>
        <p:sp>
          <p:nvSpPr>
            <p:cNvPr id="59" name="Rectangle 58"/>
            <p:cNvSpPr/>
            <p:nvPr userDrawn="1"/>
          </p:nvSpPr>
          <p:spPr>
            <a:xfrm>
              <a:off x="907637" y="5664384"/>
              <a:ext cx="9761881" cy="1601989"/>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sp>
          <p:nvSpPr>
            <p:cNvPr id="72" name="Rectangle 71"/>
            <p:cNvSpPr/>
            <p:nvPr userDrawn="1"/>
          </p:nvSpPr>
          <p:spPr>
            <a:xfrm>
              <a:off x="902594" y="5312319"/>
              <a:ext cx="9766924" cy="346525"/>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7"/>
            </a:p>
          </p:txBody>
        </p:sp>
      </p:grpSp>
      <p:sp>
        <p:nvSpPr>
          <p:cNvPr id="78" name="TextBox 77"/>
          <p:cNvSpPr txBox="1"/>
          <p:nvPr userDrawn="1"/>
        </p:nvSpPr>
        <p:spPr>
          <a:xfrm>
            <a:off x="7114849" y="2971844"/>
            <a:ext cx="1857172" cy="110351"/>
          </a:xfrm>
          <a:prstGeom prst="rect">
            <a:avLst/>
          </a:prstGeom>
        </p:spPr>
        <p:txBody>
          <a:bodyPr wrap="square" lIns="0" tIns="0" rIns="0" bIns="0" rtlCol="0">
            <a:spAutoFit/>
          </a:bodyPr>
          <a:lstStyle/>
          <a:p>
            <a:pPr marL="0" indent="0" algn="ctr">
              <a:buFontTx/>
              <a:buNone/>
            </a:pPr>
            <a:r>
              <a:rPr lang="en-US" sz="717" b="1"/>
              <a:t>Benefit</a:t>
            </a:r>
          </a:p>
        </p:txBody>
      </p:sp>
      <p:sp>
        <p:nvSpPr>
          <p:cNvPr id="79" name="TextBox 78"/>
          <p:cNvSpPr txBox="1"/>
          <p:nvPr userDrawn="1"/>
        </p:nvSpPr>
        <p:spPr>
          <a:xfrm>
            <a:off x="5171548" y="2971844"/>
            <a:ext cx="1857172" cy="110351"/>
          </a:xfrm>
          <a:prstGeom prst="rect">
            <a:avLst/>
          </a:prstGeom>
        </p:spPr>
        <p:txBody>
          <a:bodyPr wrap="square" lIns="0" tIns="0" rIns="0" bIns="0" rtlCol="0">
            <a:spAutoFit/>
          </a:bodyPr>
          <a:lstStyle/>
          <a:p>
            <a:pPr marL="0" indent="0" algn="ctr">
              <a:buFontTx/>
              <a:buNone/>
            </a:pPr>
            <a:r>
              <a:rPr lang="en-US" sz="717" b="1"/>
              <a:t>Advantage</a:t>
            </a:r>
          </a:p>
        </p:txBody>
      </p:sp>
      <p:sp>
        <p:nvSpPr>
          <p:cNvPr id="80" name="TextBox 79"/>
          <p:cNvSpPr txBox="1"/>
          <p:nvPr userDrawn="1"/>
        </p:nvSpPr>
        <p:spPr>
          <a:xfrm>
            <a:off x="3182610" y="2971844"/>
            <a:ext cx="1857172" cy="110351"/>
          </a:xfrm>
          <a:prstGeom prst="rect">
            <a:avLst/>
          </a:prstGeom>
        </p:spPr>
        <p:txBody>
          <a:bodyPr wrap="square" lIns="0" tIns="0" rIns="0" bIns="0" rtlCol="0">
            <a:spAutoFit/>
          </a:bodyPr>
          <a:lstStyle/>
          <a:p>
            <a:pPr marL="0" indent="0" algn="ctr">
              <a:buFontTx/>
              <a:buNone/>
            </a:pPr>
            <a:r>
              <a:rPr lang="en-US" sz="717" b="1" baseline="0"/>
              <a:t>Feature</a:t>
            </a:r>
            <a:endParaRPr lang="en-US" sz="717" b="1"/>
          </a:p>
        </p:txBody>
      </p:sp>
      <p:graphicFrame>
        <p:nvGraphicFramePr>
          <p:cNvPr id="81" name="Table 80"/>
          <p:cNvGraphicFramePr>
            <a:graphicFrameLocks noGrp="1"/>
          </p:cNvGraphicFramePr>
          <p:nvPr userDrawn="1">
            <p:extLst>
              <p:ext uri="{D42A27DB-BD31-4B8C-83A1-F6EECF244321}">
                <p14:modId xmlns:p14="http://schemas.microsoft.com/office/powerpoint/2010/main" val="1120799339"/>
              </p:ext>
            </p:extLst>
          </p:nvPr>
        </p:nvGraphicFramePr>
        <p:xfrm>
          <a:off x="3193687" y="3189519"/>
          <a:ext cx="5823972" cy="1400613"/>
        </p:xfrm>
        <a:graphic>
          <a:graphicData uri="http://schemas.openxmlformats.org/drawingml/2006/table">
            <a:tbl>
              <a:tblPr bandRow="1">
                <a:tableStyleId>{D27102A9-8310-4765-A935-A1911B00CA55}</a:tableStyleId>
              </a:tblPr>
              <a:tblGrid>
                <a:gridCol w="1941324">
                  <a:extLst>
                    <a:ext uri="{9D8B030D-6E8A-4147-A177-3AD203B41FA5}">
                      <a16:colId xmlns:a16="http://schemas.microsoft.com/office/drawing/2014/main" val="2943811805"/>
                    </a:ext>
                  </a:extLst>
                </a:gridCol>
                <a:gridCol w="1941324">
                  <a:extLst>
                    <a:ext uri="{9D8B030D-6E8A-4147-A177-3AD203B41FA5}">
                      <a16:colId xmlns:a16="http://schemas.microsoft.com/office/drawing/2014/main" val="1634165876"/>
                    </a:ext>
                  </a:extLst>
                </a:gridCol>
                <a:gridCol w="1941324">
                  <a:extLst>
                    <a:ext uri="{9D8B030D-6E8A-4147-A177-3AD203B41FA5}">
                      <a16:colId xmlns:a16="http://schemas.microsoft.com/office/drawing/2014/main" val="4293209479"/>
                    </a:ext>
                  </a:extLst>
                </a:gridCol>
              </a:tblGrid>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1828342766"/>
                  </a:ext>
                </a:extLst>
              </a:tr>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378591277"/>
                  </a:ext>
                </a:extLst>
              </a:tr>
              <a:tr h="466871">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tc>
                  <a:txBody>
                    <a:bodyPr/>
                    <a:lstStyle/>
                    <a:p>
                      <a:pPr marL="0" indent="0" algn="l" defTabSz="514350" rtl="0" eaLnBrk="1" latinLnBrk="0" hangingPunct="1">
                        <a:buClr>
                          <a:schemeClr val="accent1"/>
                        </a:buClr>
                        <a:buFont typeface="Wingdings 2" panose="05020102010507070707" pitchFamily="18" charset="2"/>
                        <a:buNone/>
                      </a:pPr>
                      <a:endParaRPr lang="en-US" sz="800" b="1" kern="1200">
                        <a:solidFill>
                          <a:schemeClr val="tx1"/>
                        </a:solidFill>
                        <a:latin typeface="+mn-lt"/>
                        <a:ea typeface="+mn-ea"/>
                        <a:cs typeface="+mn-cs"/>
                      </a:endParaRPr>
                    </a:p>
                  </a:txBody>
                  <a:tcPr marL="38577" marR="38577" marT="19288" marB="19288"/>
                </a:tc>
                <a:extLst>
                  <a:ext uri="{0D108BD9-81ED-4DB2-BD59-A6C34878D82A}">
                    <a16:rowId xmlns:a16="http://schemas.microsoft.com/office/drawing/2014/main" val="2397375762"/>
                  </a:ext>
                </a:extLst>
              </a:tr>
            </a:tbl>
          </a:graphicData>
        </a:graphic>
      </p:graphicFrame>
      <p:sp>
        <p:nvSpPr>
          <p:cNvPr id="82" name="Textplatzhalter 7"/>
          <p:cNvSpPr>
            <a:spLocks noGrp="1"/>
          </p:cNvSpPr>
          <p:nvPr>
            <p:ph type="body" sz="quarter" idx="25" hasCustomPrompt="1"/>
          </p:nvPr>
        </p:nvSpPr>
        <p:spPr>
          <a:xfrm>
            <a:off x="3256205" y="323141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3" name="Textplatzhalter 7"/>
          <p:cNvSpPr>
            <a:spLocks noGrp="1"/>
          </p:cNvSpPr>
          <p:nvPr>
            <p:ph type="body" sz="quarter" idx="26" hasCustomPrompt="1"/>
          </p:nvPr>
        </p:nvSpPr>
        <p:spPr>
          <a:xfrm>
            <a:off x="3256205" y="370112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5" name="Textplatzhalter 7"/>
          <p:cNvSpPr>
            <a:spLocks noGrp="1"/>
          </p:cNvSpPr>
          <p:nvPr>
            <p:ph type="body" sz="quarter" idx="27" hasCustomPrompt="1"/>
          </p:nvPr>
        </p:nvSpPr>
        <p:spPr>
          <a:xfrm>
            <a:off x="3256205" y="4181672"/>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6" name="Textplatzhalter 7"/>
          <p:cNvSpPr>
            <a:spLocks noGrp="1"/>
          </p:cNvSpPr>
          <p:nvPr>
            <p:ph type="body" sz="quarter" idx="30" hasCustomPrompt="1"/>
          </p:nvPr>
        </p:nvSpPr>
        <p:spPr>
          <a:xfrm>
            <a:off x="5303306" y="323141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7" name="Textplatzhalter 7"/>
          <p:cNvSpPr>
            <a:spLocks noGrp="1"/>
          </p:cNvSpPr>
          <p:nvPr>
            <p:ph type="body" sz="quarter" idx="31" hasCustomPrompt="1"/>
          </p:nvPr>
        </p:nvSpPr>
        <p:spPr>
          <a:xfrm>
            <a:off x="5303306" y="3701123"/>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8" name="Textplatzhalter 7"/>
          <p:cNvSpPr>
            <a:spLocks noGrp="1"/>
          </p:cNvSpPr>
          <p:nvPr>
            <p:ph type="body" sz="quarter" idx="32" hasCustomPrompt="1"/>
          </p:nvPr>
        </p:nvSpPr>
        <p:spPr>
          <a:xfrm>
            <a:off x="5303306" y="4181672"/>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89" name="Textplatzhalter 7"/>
          <p:cNvSpPr>
            <a:spLocks noGrp="1"/>
          </p:cNvSpPr>
          <p:nvPr>
            <p:ph type="body" sz="quarter" idx="35" hasCustomPrompt="1"/>
          </p:nvPr>
        </p:nvSpPr>
        <p:spPr>
          <a:xfrm>
            <a:off x="7188444" y="3237314"/>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0" name="Textplatzhalter 7"/>
          <p:cNvSpPr>
            <a:spLocks noGrp="1"/>
          </p:cNvSpPr>
          <p:nvPr>
            <p:ph type="body" sz="quarter" idx="36" hasCustomPrompt="1"/>
          </p:nvPr>
        </p:nvSpPr>
        <p:spPr>
          <a:xfrm>
            <a:off x="7188444" y="3694689"/>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93" name="Textplatzhalter 7"/>
          <p:cNvSpPr>
            <a:spLocks noGrp="1"/>
          </p:cNvSpPr>
          <p:nvPr>
            <p:ph type="body" sz="quarter" idx="37" hasCustomPrompt="1"/>
          </p:nvPr>
        </p:nvSpPr>
        <p:spPr>
          <a:xfrm>
            <a:off x="7188444" y="4175238"/>
            <a:ext cx="1783577" cy="357257"/>
          </a:xfrm>
          <a:prstGeom prst="rect">
            <a:avLst/>
          </a:prstGeom>
        </p:spPr>
        <p:txBody>
          <a:bodyPr lIns="0" tIns="0" rIns="0" bIns="0"/>
          <a:lstStyle>
            <a:lvl1pPr marL="144290" indent="-144670">
              <a:buClr>
                <a:srgbClr val="FFC000"/>
              </a:buClr>
              <a:buFont typeface="Wingdings" pitchFamily="2" charset="2"/>
              <a:buChar char="n"/>
              <a:defRPr sz="717" b="1"/>
            </a:lvl1pPr>
            <a:lvl2pPr marL="349333" indent="-136696">
              <a:buClr>
                <a:schemeClr val="accent1"/>
              </a:buClr>
              <a:buFont typeface="Arial" pitchFamily="34" charset="0"/>
              <a:buChar char="▬"/>
              <a:defRPr sz="675" b="1"/>
            </a:lvl2pPr>
            <a:lvl3pPr marL="482232" indent="-96446">
              <a:buFont typeface="Arial" pitchFamily="34" charset="0"/>
              <a:buChar char="‒"/>
              <a:defRPr sz="675" b="1"/>
            </a:lvl3pPr>
            <a:lvl4pPr marL="675124" indent="-96446">
              <a:buFont typeface="Arial" pitchFamily="34" charset="0"/>
              <a:buChar char="•"/>
              <a:defRPr sz="675" b="1"/>
            </a:lvl4pPr>
            <a:lvl5pPr>
              <a:defRPr sz="675" b="1"/>
            </a:lvl5pPr>
          </a:lstStyle>
          <a:p>
            <a:pPr lvl="0"/>
            <a:r>
              <a:rPr lang="en-GB" noProof="0"/>
              <a:t>Click to edit the text</a:t>
            </a:r>
          </a:p>
        </p:txBody>
      </p:sp>
      <p:sp>
        <p:nvSpPr>
          <p:cNvPr id="5" name="Picture Placeholder 4"/>
          <p:cNvSpPr>
            <a:spLocks noGrp="1"/>
          </p:cNvSpPr>
          <p:nvPr>
            <p:ph type="pic" sz="quarter" idx="40"/>
          </p:nvPr>
        </p:nvSpPr>
        <p:spPr>
          <a:xfrm>
            <a:off x="125127" y="984498"/>
            <a:ext cx="2822563" cy="1839904"/>
          </a:xfrm>
          <a:prstGeom prst="rect">
            <a:avLst/>
          </a:prstGeom>
        </p:spPr>
        <p:txBody>
          <a:bodyPr/>
          <a:lstStyle/>
          <a:p>
            <a:endParaRPr lang="en-US"/>
          </a:p>
        </p:txBody>
      </p:sp>
    </p:spTree>
    <p:extLst>
      <p:ext uri="{BB962C8B-B14F-4D97-AF65-F5344CB8AC3E}">
        <p14:creationId xmlns:p14="http://schemas.microsoft.com/office/powerpoint/2010/main" val="37123877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hteck 3"/>
          <p:cNvSpPr/>
          <p:nvPr userDrawn="1"/>
        </p:nvSpPr>
        <p:spPr>
          <a:xfrm>
            <a:off x="0" y="879783"/>
            <a:ext cx="9144000" cy="3782643"/>
          </a:xfrm>
          <a:prstGeom prst="rect">
            <a:avLst/>
          </a:prstGeom>
          <a:gradFill flip="none" rotWithShape="1">
            <a:gsLst>
              <a:gs pos="0">
                <a:srgbClr val="F0F5F7"/>
              </a:gs>
              <a:gs pos="100000">
                <a:srgbClr val="CED7DD"/>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759" b="1"/>
          </a:p>
        </p:txBody>
      </p:sp>
      <p:sp>
        <p:nvSpPr>
          <p:cNvPr id="7" name="Rectangle 2"/>
          <p:cNvSpPr>
            <a:spLocks noChangeArrowheads="1"/>
          </p:cNvSpPr>
          <p:nvPr/>
        </p:nvSpPr>
        <p:spPr bwMode="auto">
          <a:xfrm>
            <a:off x="0" y="676276"/>
            <a:ext cx="9144000" cy="27385"/>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427"/>
          </a:p>
        </p:txBody>
      </p:sp>
      <p:sp>
        <p:nvSpPr>
          <p:cNvPr id="11" name="Text Box 13"/>
          <p:cNvSpPr txBox="1">
            <a:spLocks noChangeArrowheads="1"/>
          </p:cNvSpPr>
          <p:nvPr/>
        </p:nvSpPr>
        <p:spPr bwMode="auto">
          <a:xfrm>
            <a:off x="123825" y="4713685"/>
            <a:ext cx="1619251" cy="17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506" b="1">
                <a:solidFill>
                  <a:schemeClr val="bg1">
                    <a:lumMod val="50000"/>
                  </a:schemeClr>
                </a:solidFill>
                <a:latin typeface="Arial" charset="0"/>
              </a:rPr>
              <a:t>People | Power | </a:t>
            </a:r>
            <a:r>
              <a:rPr lang="en-GB" sz="506" b="1" noProof="0">
                <a:solidFill>
                  <a:schemeClr val="bg1">
                    <a:lumMod val="50000"/>
                  </a:schemeClr>
                </a:solidFill>
                <a:latin typeface="Arial" charset="0"/>
              </a:rPr>
              <a:t>Partnership</a:t>
            </a:r>
          </a:p>
        </p:txBody>
      </p:sp>
      <p:sp>
        <p:nvSpPr>
          <p:cNvPr id="26" name="Rectangle 15"/>
          <p:cNvSpPr>
            <a:spLocks noChangeArrowheads="1"/>
          </p:cNvSpPr>
          <p:nvPr/>
        </p:nvSpPr>
        <p:spPr bwMode="auto">
          <a:xfrm>
            <a:off x="7055326" y="4931570"/>
            <a:ext cx="1435008" cy="196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GB" sz="675">
                <a:solidFill>
                  <a:schemeClr val="tx1"/>
                </a:solidFill>
                <a:latin typeface="Arial" charset="0"/>
              </a:rPr>
              <a:t>HARTING,</a:t>
            </a:r>
            <a:r>
              <a:rPr lang="en-GB" sz="675" baseline="0">
                <a:solidFill>
                  <a:schemeClr val="tx1"/>
                </a:solidFill>
                <a:latin typeface="Arial" charset="0"/>
              </a:rPr>
              <a:t> Inc. of North America</a:t>
            </a:r>
            <a:endParaRPr lang="en-GB" sz="675">
              <a:solidFill>
                <a:schemeClr val="tx1"/>
              </a:solidFill>
              <a:latin typeface="Arial" charset="0"/>
            </a:endParaRPr>
          </a:p>
        </p:txBody>
      </p:sp>
      <p:sp>
        <p:nvSpPr>
          <p:cNvPr id="27" name="Textplatzhalter 26"/>
          <p:cNvSpPr txBox="1">
            <a:spLocks/>
          </p:cNvSpPr>
          <p:nvPr/>
        </p:nvSpPr>
        <p:spPr>
          <a:xfrm>
            <a:off x="1204913" y="4928050"/>
            <a:ext cx="2928937" cy="184615"/>
          </a:xfrm>
          <a:prstGeom prst="rect">
            <a:avLst/>
          </a:prstGeom>
        </p:spPr>
        <p:txBody>
          <a:bodyPr/>
          <a:lstStyle>
            <a:lvl1pPr marL="0" indent="0" algn="l" defTabSz="914400" rtl="0" eaLnBrk="1" latinLnBrk="0" hangingPunct="1">
              <a:spcBef>
                <a:spcPct val="5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sz="238">
              <a:solidFill>
                <a:schemeClr val="tx1"/>
              </a:solidFill>
              <a:latin typeface="Arial" charset="0"/>
            </a:endParaRPr>
          </a:p>
        </p:txBody>
      </p:sp>
      <p:sp>
        <p:nvSpPr>
          <p:cNvPr id="12" name="Rectangle 16"/>
          <p:cNvSpPr>
            <a:spLocks noChangeArrowheads="1"/>
          </p:cNvSpPr>
          <p:nvPr/>
        </p:nvSpPr>
        <p:spPr bwMode="auto">
          <a:xfrm>
            <a:off x="219075" y="4867933"/>
            <a:ext cx="8705851" cy="58874"/>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427"/>
          </a:p>
        </p:txBody>
      </p:sp>
      <p:pic>
        <p:nvPicPr>
          <p:cNvPr id="10" name="Picture 12" descr="P:\Vordrucke\Folienmaster\Präsentationsvorlage 2011\logo.gif"/>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37694" y="60774"/>
            <a:ext cx="687232" cy="57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8675010"/>
      </p:ext>
    </p:extLst>
  </p:cSld>
  <p:clrMap bg1="lt1" tx1="dk1" bg2="lt2" tx2="dk2" accent1="accent1" accent2="accent2" accent3="accent3" accent4="accent4" accent5="accent5" accent6="accent6" hlink="hlink" folHlink="folHlink"/>
  <p:sldLayoutIdLst>
    <p:sldLayoutId id="2147483708" r:id="rId1"/>
    <p:sldLayoutId id="2147483709" r:id="rId2"/>
  </p:sldLayoutIdLst>
  <p:txStyles>
    <p:titleStyle>
      <a:lvl1pPr algn="ctr" defTabSz="217004" rtl="0" eaLnBrk="1" latinLnBrk="0" hangingPunct="1">
        <a:spcBef>
          <a:spcPct val="0"/>
        </a:spcBef>
        <a:buNone/>
        <a:defRPr sz="1044" kern="1200">
          <a:solidFill>
            <a:schemeClr val="tx1"/>
          </a:solidFill>
          <a:latin typeface="+mj-lt"/>
          <a:ea typeface="+mj-ea"/>
          <a:cs typeface="+mj-cs"/>
        </a:defRPr>
      </a:lvl1pPr>
    </p:titleStyle>
    <p:bodyStyle>
      <a:lvl1pPr marL="81376" indent="-81376" algn="l" defTabSz="217004" rtl="0" eaLnBrk="1" latinLnBrk="0" hangingPunct="1">
        <a:spcBef>
          <a:spcPct val="20000"/>
        </a:spcBef>
        <a:buFont typeface="Arial" pitchFamily="34" charset="0"/>
        <a:buChar char="•"/>
        <a:defRPr sz="759" kern="1200">
          <a:solidFill>
            <a:schemeClr val="tx1"/>
          </a:solidFill>
          <a:latin typeface="+mn-lt"/>
          <a:ea typeface="+mn-ea"/>
          <a:cs typeface="+mn-cs"/>
        </a:defRPr>
      </a:lvl1pPr>
      <a:lvl2pPr marL="176316" indent="-67814" algn="l" defTabSz="217004" rtl="0" eaLnBrk="1" latinLnBrk="0" hangingPunct="1">
        <a:spcBef>
          <a:spcPct val="20000"/>
        </a:spcBef>
        <a:buFont typeface="Arial" pitchFamily="34" charset="0"/>
        <a:buChar char="–"/>
        <a:defRPr sz="664" kern="1200">
          <a:solidFill>
            <a:schemeClr val="tx1"/>
          </a:solidFill>
          <a:latin typeface="+mn-lt"/>
          <a:ea typeface="+mn-ea"/>
          <a:cs typeface="+mn-cs"/>
        </a:defRPr>
      </a:lvl2pPr>
      <a:lvl3pPr marL="271256" indent="-54251" algn="l" defTabSz="217004" rtl="0" eaLnBrk="1" latinLnBrk="0" hangingPunct="1">
        <a:spcBef>
          <a:spcPct val="20000"/>
        </a:spcBef>
        <a:buFont typeface="Arial" pitchFamily="34" charset="0"/>
        <a:buChar char="•"/>
        <a:defRPr sz="570" kern="1200">
          <a:solidFill>
            <a:schemeClr val="tx1"/>
          </a:solidFill>
          <a:latin typeface="+mn-lt"/>
          <a:ea typeface="+mn-ea"/>
          <a:cs typeface="+mn-cs"/>
        </a:defRPr>
      </a:lvl3pPr>
      <a:lvl4pPr marL="37975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4pPr>
      <a:lvl5pPr marL="488260"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5pPr>
      <a:lvl6pPr marL="596762"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6pPr>
      <a:lvl7pPr marL="705264"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7pPr>
      <a:lvl8pPr marL="813766"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8pPr>
      <a:lvl9pPr marL="92226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9pPr>
    </p:bodyStyle>
    <p:otherStyle>
      <a:defPPr>
        <a:defRPr lang="de-DE"/>
      </a:defPPr>
      <a:lvl1pPr marL="0" algn="l" defTabSz="217004" rtl="0" eaLnBrk="1" latinLnBrk="0" hangingPunct="1">
        <a:defRPr sz="427" kern="1200">
          <a:solidFill>
            <a:schemeClr val="tx1"/>
          </a:solidFill>
          <a:latin typeface="+mn-lt"/>
          <a:ea typeface="+mn-ea"/>
          <a:cs typeface="+mn-cs"/>
        </a:defRPr>
      </a:lvl1pPr>
      <a:lvl2pPr marL="108502" algn="l" defTabSz="217004" rtl="0" eaLnBrk="1" latinLnBrk="0" hangingPunct="1">
        <a:defRPr sz="427" kern="1200">
          <a:solidFill>
            <a:schemeClr val="tx1"/>
          </a:solidFill>
          <a:latin typeface="+mn-lt"/>
          <a:ea typeface="+mn-ea"/>
          <a:cs typeface="+mn-cs"/>
        </a:defRPr>
      </a:lvl2pPr>
      <a:lvl3pPr marL="217004" algn="l" defTabSz="217004" rtl="0" eaLnBrk="1" latinLnBrk="0" hangingPunct="1">
        <a:defRPr sz="427" kern="1200">
          <a:solidFill>
            <a:schemeClr val="tx1"/>
          </a:solidFill>
          <a:latin typeface="+mn-lt"/>
          <a:ea typeface="+mn-ea"/>
          <a:cs typeface="+mn-cs"/>
        </a:defRPr>
      </a:lvl3pPr>
      <a:lvl4pPr marL="325506" algn="l" defTabSz="217004" rtl="0" eaLnBrk="1" latinLnBrk="0" hangingPunct="1">
        <a:defRPr sz="427" kern="1200">
          <a:solidFill>
            <a:schemeClr val="tx1"/>
          </a:solidFill>
          <a:latin typeface="+mn-lt"/>
          <a:ea typeface="+mn-ea"/>
          <a:cs typeface="+mn-cs"/>
        </a:defRPr>
      </a:lvl4pPr>
      <a:lvl5pPr marL="434009" algn="l" defTabSz="217004" rtl="0" eaLnBrk="1" latinLnBrk="0" hangingPunct="1">
        <a:defRPr sz="427" kern="1200">
          <a:solidFill>
            <a:schemeClr val="tx1"/>
          </a:solidFill>
          <a:latin typeface="+mn-lt"/>
          <a:ea typeface="+mn-ea"/>
          <a:cs typeface="+mn-cs"/>
        </a:defRPr>
      </a:lvl5pPr>
      <a:lvl6pPr marL="542511" algn="l" defTabSz="217004" rtl="0" eaLnBrk="1" latinLnBrk="0" hangingPunct="1">
        <a:defRPr sz="427" kern="1200">
          <a:solidFill>
            <a:schemeClr val="tx1"/>
          </a:solidFill>
          <a:latin typeface="+mn-lt"/>
          <a:ea typeface="+mn-ea"/>
          <a:cs typeface="+mn-cs"/>
        </a:defRPr>
      </a:lvl6pPr>
      <a:lvl7pPr marL="651013" algn="l" defTabSz="217004" rtl="0" eaLnBrk="1" latinLnBrk="0" hangingPunct="1">
        <a:defRPr sz="427" kern="1200">
          <a:solidFill>
            <a:schemeClr val="tx1"/>
          </a:solidFill>
          <a:latin typeface="+mn-lt"/>
          <a:ea typeface="+mn-ea"/>
          <a:cs typeface="+mn-cs"/>
        </a:defRPr>
      </a:lvl7pPr>
      <a:lvl8pPr marL="759515" algn="l" defTabSz="217004" rtl="0" eaLnBrk="1" latinLnBrk="0" hangingPunct="1">
        <a:defRPr sz="427" kern="1200">
          <a:solidFill>
            <a:schemeClr val="tx1"/>
          </a:solidFill>
          <a:latin typeface="+mn-lt"/>
          <a:ea typeface="+mn-ea"/>
          <a:cs typeface="+mn-cs"/>
        </a:defRPr>
      </a:lvl8pPr>
      <a:lvl9pPr marL="868017" algn="l" defTabSz="217004" rtl="0" eaLnBrk="1" latinLnBrk="0" hangingPunct="1">
        <a:defRPr sz="42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hteck 3"/>
          <p:cNvSpPr/>
          <p:nvPr userDrawn="1"/>
        </p:nvSpPr>
        <p:spPr>
          <a:xfrm>
            <a:off x="0" y="879783"/>
            <a:ext cx="9144000" cy="3782643"/>
          </a:xfrm>
          <a:prstGeom prst="rect">
            <a:avLst/>
          </a:prstGeom>
          <a:gradFill flip="none" rotWithShape="1">
            <a:gsLst>
              <a:gs pos="0">
                <a:srgbClr val="F0F5F7"/>
              </a:gs>
              <a:gs pos="100000">
                <a:srgbClr val="CED7DD"/>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759" b="1"/>
          </a:p>
        </p:txBody>
      </p:sp>
      <p:sp>
        <p:nvSpPr>
          <p:cNvPr id="7" name="Rectangle 2"/>
          <p:cNvSpPr>
            <a:spLocks noChangeArrowheads="1"/>
          </p:cNvSpPr>
          <p:nvPr/>
        </p:nvSpPr>
        <p:spPr bwMode="auto">
          <a:xfrm>
            <a:off x="0" y="676276"/>
            <a:ext cx="9144000" cy="27385"/>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427"/>
          </a:p>
        </p:txBody>
      </p:sp>
      <p:sp>
        <p:nvSpPr>
          <p:cNvPr id="11" name="Text Box 13"/>
          <p:cNvSpPr txBox="1">
            <a:spLocks noChangeArrowheads="1"/>
          </p:cNvSpPr>
          <p:nvPr/>
        </p:nvSpPr>
        <p:spPr bwMode="auto">
          <a:xfrm>
            <a:off x="123825" y="4713685"/>
            <a:ext cx="1619251" cy="17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506" b="1">
                <a:solidFill>
                  <a:schemeClr val="bg1">
                    <a:lumMod val="50000"/>
                  </a:schemeClr>
                </a:solidFill>
                <a:latin typeface="Arial" charset="0"/>
              </a:rPr>
              <a:t>People | Power | </a:t>
            </a:r>
            <a:r>
              <a:rPr lang="en-GB" sz="506" b="1" noProof="0">
                <a:solidFill>
                  <a:schemeClr val="bg1">
                    <a:lumMod val="50000"/>
                  </a:schemeClr>
                </a:solidFill>
                <a:latin typeface="Arial" charset="0"/>
              </a:rPr>
              <a:t>Partnership</a:t>
            </a:r>
          </a:p>
        </p:txBody>
      </p:sp>
      <p:sp>
        <p:nvSpPr>
          <p:cNvPr id="26" name="Rectangle 15"/>
          <p:cNvSpPr>
            <a:spLocks noChangeArrowheads="1"/>
          </p:cNvSpPr>
          <p:nvPr/>
        </p:nvSpPr>
        <p:spPr bwMode="auto">
          <a:xfrm>
            <a:off x="7055326" y="4931570"/>
            <a:ext cx="1435008" cy="196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GB" sz="675">
                <a:solidFill>
                  <a:schemeClr val="tx1"/>
                </a:solidFill>
                <a:latin typeface="Arial" charset="0"/>
              </a:rPr>
              <a:t>HARTING,</a:t>
            </a:r>
            <a:r>
              <a:rPr lang="en-GB" sz="675" baseline="0">
                <a:solidFill>
                  <a:schemeClr val="tx1"/>
                </a:solidFill>
                <a:latin typeface="Arial" charset="0"/>
              </a:rPr>
              <a:t> Inc. of North America</a:t>
            </a:r>
            <a:endParaRPr lang="en-GB" sz="675">
              <a:solidFill>
                <a:schemeClr val="tx1"/>
              </a:solidFill>
              <a:latin typeface="Arial" charset="0"/>
            </a:endParaRPr>
          </a:p>
        </p:txBody>
      </p:sp>
      <p:sp>
        <p:nvSpPr>
          <p:cNvPr id="27" name="Textplatzhalter 26"/>
          <p:cNvSpPr txBox="1">
            <a:spLocks/>
          </p:cNvSpPr>
          <p:nvPr/>
        </p:nvSpPr>
        <p:spPr>
          <a:xfrm>
            <a:off x="1204913" y="4928050"/>
            <a:ext cx="2928937" cy="184615"/>
          </a:xfrm>
          <a:prstGeom prst="rect">
            <a:avLst/>
          </a:prstGeom>
        </p:spPr>
        <p:txBody>
          <a:bodyPr/>
          <a:lstStyle>
            <a:lvl1pPr marL="0" indent="0" algn="l" defTabSz="914400" rtl="0" eaLnBrk="1" latinLnBrk="0" hangingPunct="1">
              <a:spcBef>
                <a:spcPct val="5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sz="238">
              <a:solidFill>
                <a:schemeClr val="tx1"/>
              </a:solidFill>
              <a:latin typeface="Arial" charset="0"/>
            </a:endParaRPr>
          </a:p>
        </p:txBody>
      </p:sp>
      <p:sp>
        <p:nvSpPr>
          <p:cNvPr id="12" name="Rectangle 16"/>
          <p:cNvSpPr>
            <a:spLocks noChangeArrowheads="1"/>
          </p:cNvSpPr>
          <p:nvPr/>
        </p:nvSpPr>
        <p:spPr bwMode="auto">
          <a:xfrm>
            <a:off x="219075" y="4867933"/>
            <a:ext cx="8705851" cy="58874"/>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427"/>
          </a:p>
        </p:txBody>
      </p:sp>
      <p:pic>
        <p:nvPicPr>
          <p:cNvPr id="10" name="Picture 12" descr="P:\Vordrucke\Folienmaster\Präsentationsvorlage 2011\logo.gi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237694" y="60774"/>
            <a:ext cx="687232" cy="57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0440027"/>
      </p:ext>
    </p:extLst>
  </p:cSld>
  <p:clrMap bg1="lt1" tx1="dk1" bg2="lt2" tx2="dk2" accent1="accent1" accent2="accent2" accent3="accent3" accent4="accent4" accent5="accent5" accent6="accent6" hlink="hlink" folHlink="folHlink"/>
  <p:sldLayoutIdLst>
    <p:sldLayoutId id="2147483711" r:id="rId1"/>
  </p:sldLayoutIdLst>
  <p:txStyles>
    <p:titleStyle>
      <a:lvl1pPr algn="ctr" defTabSz="217004" rtl="0" eaLnBrk="1" latinLnBrk="0" hangingPunct="1">
        <a:spcBef>
          <a:spcPct val="0"/>
        </a:spcBef>
        <a:buNone/>
        <a:defRPr sz="1044" kern="1200">
          <a:solidFill>
            <a:schemeClr val="tx1"/>
          </a:solidFill>
          <a:latin typeface="+mj-lt"/>
          <a:ea typeface="+mj-ea"/>
          <a:cs typeface="+mj-cs"/>
        </a:defRPr>
      </a:lvl1pPr>
    </p:titleStyle>
    <p:bodyStyle>
      <a:lvl1pPr marL="81376" indent="-81376" algn="l" defTabSz="217004" rtl="0" eaLnBrk="1" latinLnBrk="0" hangingPunct="1">
        <a:spcBef>
          <a:spcPct val="20000"/>
        </a:spcBef>
        <a:buFont typeface="Arial" pitchFamily="34" charset="0"/>
        <a:buChar char="•"/>
        <a:defRPr sz="759" kern="1200">
          <a:solidFill>
            <a:schemeClr val="tx1"/>
          </a:solidFill>
          <a:latin typeface="+mn-lt"/>
          <a:ea typeface="+mn-ea"/>
          <a:cs typeface="+mn-cs"/>
        </a:defRPr>
      </a:lvl1pPr>
      <a:lvl2pPr marL="176316" indent="-67814" algn="l" defTabSz="217004" rtl="0" eaLnBrk="1" latinLnBrk="0" hangingPunct="1">
        <a:spcBef>
          <a:spcPct val="20000"/>
        </a:spcBef>
        <a:buFont typeface="Arial" pitchFamily="34" charset="0"/>
        <a:buChar char="–"/>
        <a:defRPr sz="664" kern="1200">
          <a:solidFill>
            <a:schemeClr val="tx1"/>
          </a:solidFill>
          <a:latin typeface="+mn-lt"/>
          <a:ea typeface="+mn-ea"/>
          <a:cs typeface="+mn-cs"/>
        </a:defRPr>
      </a:lvl2pPr>
      <a:lvl3pPr marL="271256" indent="-54251" algn="l" defTabSz="217004" rtl="0" eaLnBrk="1" latinLnBrk="0" hangingPunct="1">
        <a:spcBef>
          <a:spcPct val="20000"/>
        </a:spcBef>
        <a:buFont typeface="Arial" pitchFamily="34" charset="0"/>
        <a:buChar char="•"/>
        <a:defRPr sz="570" kern="1200">
          <a:solidFill>
            <a:schemeClr val="tx1"/>
          </a:solidFill>
          <a:latin typeface="+mn-lt"/>
          <a:ea typeface="+mn-ea"/>
          <a:cs typeface="+mn-cs"/>
        </a:defRPr>
      </a:lvl3pPr>
      <a:lvl4pPr marL="37975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4pPr>
      <a:lvl5pPr marL="488260"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5pPr>
      <a:lvl6pPr marL="596762"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6pPr>
      <a:lvl7pPr marL="705264"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7pPr>
      <a:lvl8pPr marL="813766"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8pPr>
      <a:lvl9pPr marL="92226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9pPr>
    </p:bodyStyle>
    <p:otherStyle>
      <a:defPPr>
        <a:defRPr lang="de-DE"/>
      </a:defPPr>
      <a:lvl1pPr marL="0" algn="l" defTabSz="217004" rtl="0" eaLnBrk="1" latinLnBrk="0" hangingPunct="1">
        <a:defRPr sz="427" kern="1200">
          <a:solidFill>
            <a:schemeClr val="tx1"/>
          </a:solidFill>
          <a:latin typeface="+mn-lt"/>
          <a:ea typeface="+mn-ea"/>
          <a:cs typeface="+mn-cs"/>
        </a:defRPr>
      </a:lvl1pPr>
      <a:lvl2pPr marL="108502" algn="l" defTabSz="217004" rtl="0" eaLnBrk="1" latinLnBrk="0" hangingPunct="1">
        <a:defRPr sz="427" kern="1200">
          <a:solidFill>
            <a:schemeClr val="tx1"/>
          </a:solidFill>
          <a:latin typeface="+mn-lt"/>
          <a:ea typeface="+mn-ea"/>
          <a:cs typeface="+mn-cs"/>
        </a:defRPr>
      </a:lvl2pPr>
      <a:lvl3pPr marL="217004" algn="l" defTabSz="217004" rtl="0" eaLnBrk="1" latinLnBrk="0" hangingPunct="1">
        <a:defRPr sz="427" kern="1200">
          <a:solidFill>
            <a:schemeClr val="tx1"/>
          </a:solidFill>
          <a:latin typeface="+mn-lt"/>
          <a:ea typeface="+mn-ea"/>
          <a:cs typeface="+mn-cs"/>
        </a:defRPr>
      </a:lvl3pPr>
      <a:lvl4pPr marL="325506" algn="l" defTabSz="217004" rtl="0" eaLnBrk="1" latinLnBrk="0" hangingPunct="1">
        <a:defRPr sz="427" kern="1200">
          <a:solidFill>
            <a:schemeClr val="tx1"/>
          </a:solidFill>
          <a:latin typeface="+mn-lt"/>
          <a:ea typeface="+mn-ea"/>
          <a:cs typeface="+mn-cs"/>
        </a:defRPr>
      </a:lvl4pPr>
      <a:lvl5pPr marL="434009" algn="l" defTabSz="217004" rtl="0" eaLnBrk="1" latinLnBrk="0" hangingPunct="1">
        <a:defRPr sz="427" kern="1200">
          <a:solidFill>
            <a:schemeClr val="tx1"/>
          </a:solidFill>
          <a:latin typeface="+mn-lt"/>
          <a:ea typeface="+mn-ea"/>
          <a:cs typeface="+mn-cs"/>
        </a:defRPr>
      </a:lvl5pPr>
      <a:lvl6pPr marL="542511" algn="l" defTabSz="217004" rtl="0" eaLnBrk="1" latinLnBrk="0" hangingPunct="1">
        <a:defRPr sz="427" kern="1200">
          <a:solidFill>
            <a:schemeClr val="tx1"/>
          </a:solidFill>
          <a:latin typeface="+mn-lt"/>
          <a:ea typeface="+mn-ea"/>
          <a:cs typeface="+mn-cs"/>
        </a:defRPr>
      </a:lvl6pPr>
      <a:lvl7pPr marL="651013" algn="l" defTabSz="217004" rtl="0" eaLnBrk="1" latinLnBrk="0" hangingPunct="1">
        <a:defRPr sz="427" kern="1200">
          <a:solidFill>
            <a:schemeClr val="tx1"/>
          </a:solidFill>
          <a:latin typeface="+mn-lt"/>
          <a:ea typeface="+mn-ea"/>
          <a:cs typeface="+mn-cs"/>
        </a:defRPr>
      </a:lvl7pPr>
      <a:lvl8pPr marL="759515" algn="l" defTabSz="217004" rtl="0" eaLnBrk="1" latinLnBrk="0" hangingPunct="1">
        <a:defRPr sz="427" kern="1200">
          <a:solidFill>
            <a:schemeClr val="tx1"/>
          </a:solidFill>
          <a:latin typeface="+mn-lt"/>
          <a:ea typeface="+mn-ea"/>
          <a:cs typeface="+mn-cs"/>
        </a:defRPr>
      </a:lvl8pPr>
      <a:lvl9pPr marL="868017" algn="l" defTabSz="217004" rtl="0" eaLnBrk="1" latinLnBrk="0" hangingPunct="1">
        <a:defRPr sz="427"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hteck 3"/>
          <p:cNvSpPr/>
          <p:nvPr userDrawn="1"/>
        </p:nvSpPr>
        <p:spPr>
          <a:xfrm>
            <a:off x="0" y="879783"/>
            <a:ext cx="9144000" cy="3782643"/>
          </a:xfrm>
          <a:prstGeom prst="rect">
            <a:avLst/>
          </a:prstGeom>
          <a:gradFill flip="none" rotWithShape="1">
            <a:gsLst>
              <a:gs pos="0">
                <a:srgbClr val="F0F5F7"/>
              </a:gs>
              <a:gs pos="100000">
                <a:srgbClr val="CED7DD"/>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759" b="1"/>
          </a:p>
        </p:txBody>
      </p:sp>
      <p:sp>
        <p:nvSpPr>
          <p:cNvPr id="7" name="Rectangle 2"/>
          <p:cNvSpPr>
            <a:spLocks noChangeArrowheads="1"/>
          </p:cNvSpPr>
          <p:nvPr/>
        </p:nvSpPr>
        <p:spPr bwMode="auto">
          <a:xfrm>
            <a:off x="0" y="676276"/>
            <a:ext cx="9144000" cy="27385"/>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427"/>
          </a:p>
        </p:txBody>
      </p:sp>
      <p:sp>
        <p:nvSpPr>
          <p:cNvPr id="11" name="Text Box 13"/>
          <p:cNvSpPr txBox="1">
            <a:spLocks noChangeArrowheads="1"/>
          </p:cNvSpPr>
          <p:nvPr/>
        </p:nvSpPr>
        <p:spPr bwMode="auto">
          <a:xfrm>
            <a:off x="123825" y="4713685"/>
            <a:ext cx="1619251" cy="17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506" b="1">
                <a:solidFill>
                  <a:schemeClr val="bg1">
                    <a:lumMod val="50000"/>
                  </a:schemeClr>
                </a:solidFill>
                <a:latin typeface="Arial" charset="0"/>
              </a:rPr>
              <a:t>People | Power | </a:t>
            </a:r>
            <a:r>
              <a:rPr lang="en-GB" sz="506" b="1" noProof="0">
                <a:solidFill>
                  <a:schemeClr val="bg1">
                    <a:lumMod val="50000"/>
                  </a:schemeClr>
                </a:solidFill>
                <a:latin typeface="Arial" charset="0"/>
              </a:rPr>
              <a:t>Partnership</a:t>
            </a:r>
          </a:p>
        </p:txBody>
      </p:sp>
      <p:sp>
        <p:nvSpPr>
          <p:cNvPr id="26" name="Rectangle 15"/>
          <p:cNvSpPr>
            <a:spLocks noChangeArrowheads="1"/>
          </p:cNvSpPr>
          <p:nvPr/>
        </p:nvSpPr>
        <p:spPr bwMode="auto">
          <a:xfrm>
            <a:off x="7055326" y="4931570"/>
            <a:ext cx="1435008" cy="196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GB" sz="675">
                <a:solidFill>
                  <a:schemeClr val="tx1"/>
                </a:solidFill>
                <a:latin typeface="Arial" charset="0"/>
              </a:rPr>
              <a:t>HARTING,</a:t>
            </a:r>
            <a:r>
              <a:rPr lang="en-GB" sz="675" baseline="0">
                <a:solidFill>
                  <a:schemeClr val="tx1"/>
                </a:solidFill>
                <a:latin typeface="Arial" charset="0"/>
              </a:rPr>
              <a:t> Inc. of North America</a:t>
            </a:r>
            <a:endParaRPr lang="en-GB" sz="675">
              <a:solidFill>
                <a:schemeClr val="tx1"/>
              </a:solidFill>
              <a:latin typeface="Arial" charset="0"/>
            </a:endParaRPr>
          </a:p>
        </p:txBody>
      </p:sp>
      <p:sp>
        <p:nvSpPr>
          <p:cNvPr id="27" name="Textplatzhalter 26"/>
          <p:cNvSpPr txBox="1">
            <a:spLocks/>
          </p:cNvSpPr>
          <p:nvPr/>
        </p:nvSpPr>
        <p:spPr>
          <a:xfrm>
            <a:off x="1204913" y="4928050"/>
            <a:ext cx="2928937" cy="184615"/>
          </a:xfrm>
          <a:prstGeom prst="rect">
            <a:avLst/>
          </a:prstGeom>
        </p:spPr>
        <p:txBody>
          <a:bodyPr/>
          <a:lstStyle>
            <a:lvl1pPr marL="0" indent="0" algn="l" defTabSz="914400" rtl="0" eaLnBrk="1" latinLnBrk="0" hangingPunct="1">
              <a:spcBef>
                <a:spcPct val="5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sz="238">
              <a:solidFill>
                <a:schemeClr val="tx1"/>
              </a:solidFill>
              <a:latin typeface="Arial" charset="0"/>
            </a:endParaRPr>
          </a:p>
        </p:txBody>
      </p:sp>
      <p:sp>
        <p:nvSpPr>
          <p:cNvPr id="12" name="Rectangle 16"/>
          <p:cNvSpPr>
            <a:spLocks noChangeArrowheads="1"/>
          </p:cNvSpPr>
          <p:nvPr/>
        </p:nvSpPr>
        <p:spPr bwMode="auto">
          <a:xfrm>
            <a:off x="219075" y="4867933"/>
            <a:ext cx="8705851" cy="58874"/>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427"/>
          </a:p>
        </p:txBody>
      </p:sp>
      <p:pic>
        <p:nvPicPr>
          <p:cNvPr id="10" name="Picture 12" descr="P:\Vordrucke\Folienmaster\Präsentationsvorlage 2011\logo.gi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237694" y="60774"/>
            <a:ext cx="687232" cy="57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3019929"/>
      </p:ext>
    </p:extLst>
  </p:cSld>
  <p:clrMap bg1="lt1" tx1="dk1" bg2="lt2" tx2="dk2" accent1="accent1" accent2="accent2" accent3="accent3" accent4="accent4" accent5="accent5" accent6="accent6" hlink="hlink" folHlink="folHlink"/>
  <p:sldLayoutIdLst>
    <p:sldLayoutId id="2147483714" r:id="rId1"/>
  </p:sldLayoutIdLst>
  <p:txStyles>
    <p:titleStyle>
      <a:lvl1pPr algn="ctr" defTabSz="217004" rtl="0" eaLnBrk="1" latinLnBrk="0" hangingPunct="1">
        <a:spcBef>
          <a:spcPct val="0"/>
        </a:spcBef>
        <a:buNone/>
        <a:defRPr sz="1044" kern="1200">
          <a:solidFill>
            <a:schemeClr val="tx1"/>
          </a:solidFill>
          <a:latin typeface="+mj-lt"/>
          <a:ea typeface="+mj-ea"/>
          <a:cs typeface="+mj-cs"/>
        </a:defRPr>
      </a:lvl1pPr>
    </p:titleStyle>
    <p:bodyStyle>
      <a:lvl1pPr marL="81376" indent="-81376" algn="l" defTabSz="217004" rtl="0" eaLnBrk="1" latinLnBrk="0" hangingPunct="1">
        <a:spcBef>
          <a:spcPct val="20000"/>
        </a:spcBef>
        <a:buFont typeface="Arial" pitchFamily="34" charset="0"/>
        <a:buChar char="•"/>
        <a:defRPr sz="759" kern="1200">
          <a:solidFill>
            <a:schemeClr val="tx1"/>
          </a:solidFill>
          <a:latin typeface="+mn-lt"/>
          <a:ea typeface="+mn-ea"/>
          <a:cs typeface="+mn-cs"/>
        </a:defRPr>
      </a:lvl1pPr>
      <a:lvl2pPr marL="176316" indent="-67814" algn="l" defTabSz="217004" rtl="0" eaLnBrk="1" latinLnBrk="0" hangingPunct="1">
        <a:spcBef>
          <a:spcPct val="20000"/>
        </a:spcBef>
        <a:buFont typeface="Arial" pitchFamily="34" charset="0"/>
        <a:buChar char="–"/>
        <a:defRPr sz="664" kern="1200">
          <a:solidFill>
            <a:schemeClr val="tx1"/>
          </a:solidFill>
          <a:latin typeface="+mn-lt"/>
          <a:ea typeface="+mn-ea"/>
          <a:cs typeface="+mn-cs"/>
        </a:defRPr>
      </a:lvl2pPr>
      <a:lvl3pPr marL="271256" indent="-54251" algn="l" defTabSz="217004" rtl="0" eaLnBrk="1" latinLnBrk="0" hangingPunct="1">
        <a:spcBef>
          <a:spcPct val="20000"/>
        </a:spcBef>
        <a:buFont typeface="Arial" pitchFamily="34" charset="0"/>
        <a:buChar char="•"/>
        <a:defRPr sz="570" kern="1200">
          <a:solidFill>
            <a:schemeClr val="tx1"/>
          </a:solidFill>
          <a:latin typeface="+mn-lt"/>
          <a:ea typeface="+mn-ea"/>
          <a:cs typeface="+mn-cs"/>
        </a:defRPr>
      </a:lvl3pPr>
      <a:lvl4pPr marL="37975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4pPr>
      <a:lvl5pPr marL="488260"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5pPr>
      <a:lvl6pPr marL="596762"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6pPr>
      <a:lvl7pPr marL="705264"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7pPr>
      <a:lvl8pPr marL="813766"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8pPr>
      <a:lvl9pPr marL="92226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9pPr>
    </p:bodyStyle>
    <p:otherStyle>
      <a:defPPr>
        <a:defRPr lang="de-DE"/>
      </a:defPPr>
      <a:lvl1pPr marL="0" algn="l" defTabSz="217004" rtl="0" eaLnBrk="1" latinLnBrk="0" hangingPunct="1">
        <a:defRPr sz="427" kern="1200">
          <a:solidFill>
            <a:schemeClr val="tx1"/>
          </a:solidFill>
          <a:latin typeface="+mn-lt"/>
          <a:ea typeface="+mn-ea"/>
          <a:cs typeface="+mn-cs"/>
        </a:defRPr>
      </a:lvl1pPr>
      <a:lvl2pPr marL="108502" algn="l" defTabSz="217004" rtl="0" eaLnBrk="1" latinLnBrk="0" hangingPunct="1">
        <a:defRPr sz="427" kern="1200">
          <a:solidFill>
            <a:schemeClr val="tx1"/>
          </a:solidFill>
          <a:latin typeface="+mn-lt"/>
          <a:ea typeface="+mn-ea"/>
          <a:cs typeface="+mn-cs"/>
        </a:defRPr>
      </a:lvl2pPr>
      <a:lvl3pPr marL="217004" algn="l" defTabSz="217004" rtl="0" eaLnBrk="1" latinLnBrk="0" hangingPunct="1">
        <a:defRPr sz="427" kern="1200">
          <a:solidFill>
            <a:schemeClr val="tx1"/>
          </a:solidFill>
          <a:latin typeface="+mn-lt"/>
          <a:ea typeface="+mn-ea"/>
          <a:cs typeface="+mn-cs"/>
        </a:defRPr>
      </a:lvl3pPr>
      <a:lvl4pPr marL="325506" algn="l" defTabSz="217004" rtl="0" eaLnBrk="1" latinLnBrk="0" hangingPunct="1">
        <a:defRPr sz="427" kern="1200">
          <a:solidFill>
            <a:schemeClr val="tx1"/>
          </a:solidFill>
          <a:latin typeface="+mn-lt"/>
          <a:ea typeface="+mn-ea"/>
          <a:cs typeface="+mn-cs"/>
        </a:defRPr>
      </a:lvl4pPr>
      <a:lvl5pPr marL="434009" algn="l" defTabSz="217004" rtl="0" eaLnBrk="1" latinLnBrk="0" hangingPunct="1">
        <a:defRPr sz="427" kern="1200">
          <a:solidFill>
            <a:schemeClr val="tx1"/>
          </a:solidFill>
          <a:latin typeface="+mn-lt"/>
          <a:ea typeface="+mn-ea"/>
          <a:cs typeface="+mn-cs"/>
        </a:defRPr>
      </a:lvl5pPr>
      <a:lvl6pPr marL="542511" algn="l" defTabSz="217004" rtl="0" eaLnBrk="1" latinLnBrk="0" hangingPunct="1">
        <a:defRPr sz="427" kern="1200">
          <a:solidFill>
            <a:schemeClr val="tx1"/>
          </a:solidFill>
          <a:latin typeface="+mn-lt"/>
          <a:ea typeface="+mn-ea"/>
          <a:cs typeface="+mn-cs"/>
        </a:defRPr>
      </a:lvl6pPr>
      <a:lvl7pPr marL="651013" algn="l" defTabSz="217004" rtl="0" eaLnBrk="1" latinLnBrk="0" hangingPunct="1">
        <a:defRPr sz="427" kern="1200">
          <a:solidFill>
            <a:schemeClr val="tx1"/>
          </a:solidFill>
          <a:latin typeface="+mn-lt"/>
          <a:ea typeface="+mn-ea"/>
          <a:cs typeface="+mn-cs"/>
        </a:defRPr>
      </a:lvl7pPr>
      <a:lvl8pPr marL="759515" algn="l" defTabSz="217004" rtl="0" eaLnBrk="1" latinLnBrk="0" hangingPunct="1">
        <a:defRPr sz="427" kern="1200">
          <a:solidFill>
            <a:schemeClr val="tx1"/>
          </a:solidFill>
          <a:latin typeface="+mn-lt"/>
          <a:ea typeface="+mn-ea"/>
          <a:cs typeface="+mn-cs"/>
        </a:defRPr>
      </a:lvl8pPr>
      <a:lvl9pPr marL="868017" algn="l" defTabSz="217004" rtl="0" eaLnBrk="1" latinLnBrk="0" hangingPunct="1">
        <a:defRPr sz="427"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hteck 3"/>
          <p:cNvSpPr/>
          <p:nvPr userDrawn="1"/>
        </p:nvSpPr>
        <p:spPr>
          <a:xfrm>
            <a:off x="0" y="879783"/>
            <a:ext cx="9144000" cy="3782643"/>
          </a:xfrm>
          <a:prstGeom prst="rect">
            <a:avLst/>
          </a:prstGeom>
          <a:gradFill flip="none" rotWithShape="1">
            <a:gsLst>
              <a:gs pos="0">
                <a:srgbClr val="F0F5F7"/>
              </a:gs>
              <a:gs pos="100000">
                <a:srgbClr val="CED7DD"/>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759" b="1"/>
          </a:p>
        </p:txBody>
      </p:sp>
      <p:sp>
        <p:nvSpPr>
          <p:cNvPr id="7" name="Rectangle 2"/>
          <p:cNvSpPr>
            <a:spLocks noChangeArrowheads="1"/>
          </p:cNvSpPr>
          <p:nvPr/>
        </p:nvSpPr>
        <p:spPr bwMode="auto">
          <a:xfrm>
            <a:off x="0" y="676276"/>
            <a:ext cx="9144000" cy="27385"/>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427"/>
          </a:p>
        </p:txBody>
      </p:sp>
      <p:sp>
        <p:nvSpPr>
          <p:cNvPr id="11" name="Text Box 13"/>
          <p:cNvSpPr txBox="1">
            <a:spLocks noChangeArrowheads="1"/>
          </p:cNvSpPr>
          <p:nvPr/>
        </p:nvSpPr>
        <p:spPr bwMode="auto">
          <a:xfrm>
            <a:off x="123825" y="4713685"/>
            <a:ext cx="1619251" cy="17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506" b="1">
                <a:solidFill>
                  <a:schemeClr val="bg1">
                    <a:lumMod val="50000"/>
                  </a:schemeClr>
                </a:solidFill>
                <a:latin typeface="Arial" charset="0"/>
              </a:rPr>
              <a:t>People | Power | </a:t>
            </a:r>
            <a:r>
              <a:rPr lang="en-GB" sz="506" b="1" noProof="0">
                <a:solidFill>
                  <a:schemeClr val="bg1">
                    <a:lumMod val="50000"/>
                  </a:schemeClr>
                </a:solidFill>
                <a:latin typeface="Arial" charset="0"/>
              </a:rPr>
              <a:t>Partnership</a:t>
            </a:r>
          </a:p>
        </p:txBody>
      </p:sp>
      <p:sp>
        <p:nvSpPr>
          <p:cNvPr id="26" name="Rectangle 15"/>
          <p:cNvSpPr>
            <a:spLocks noChangeArrowheads="1"/>
          </p:cNvSpPr>
          <p:nvPr/>
        </p:nvSpPr>
        <p:spPr bwMode="auto">
          <a:xfrm>
            <a:off x="7055326" y="4931570"/>
            <a:ext cx="1435008" cy="196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GB" sz="675">
                <a:solidFill>
                  <a:schemeClr val="tx1"/>
                </a:solidFill>
                <a:latin typeface="Arial" charset="0"/>
              </a:rPr>
              <a:t>HARTING,</a:t>
            </a:r>
            <a:r>
              <a:rPr lang="en-GB" sz="675" baseline="0">
                <a:solidFill>
                  <a:schemeClr val="tx1"/>
                </a:solidFill>
                <a:latin typeface="Arial" charset="0"/>
              </a:rPr>
              <a:t> Inc. of North America</a:t>
            </a:r>
            <a:endParaRPr lang="en-GB" sz="675">
              <a:solidFill>
                <a:schemeClr val="tx1"/>
              </a:solidFill>
              <a:latin typeface="Arial" charset="0"/>
            </a:endParaRPr>
          </a:p>
        </p:txBody>
      </p:sp>
      <p:sp>
        <p:nvSpPr>
          <p:cNvPr id="27" name="Textplatzhalter 26"/>
          <p:cNvSpPr txBox="1">
            <a:spLocks/>
          </p:cNvSpPr>
          <p:nvPr/>
        </p:nvSpPr>
        <p:spPr>
          <a:xfrm>
            <a:off x="1204913" y="4928050"/>
            <a:ext cx="2928937" cy="184615"/>
          </a:xfrm>
          <a:prstGeom prst="rect">
            <a:avLst/>
          </a:prstGeom>
        </p:spPr>
        <p:txBody>
          <a:bodyPr/>
          <a:lstStyle>
            <a:lvl1pPr marL="0" indent="0" algn="l" defTabSz="914400" rtl="0" eaLnBrk="1" latinLnBrk="0" hangingPunct="1">
              <a:spcBef>
                <a:spcPct val="50000"/>
              </a:spcBef>
              <a:buFont typeface="Arial"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sz="238">
              <a:solidFill>
                <a:schemeClr val="tx1"/>
              </a:solidFill>
              <a:latin typeface="Arial" charset="0"/>
            </a:endParaRPr>
          </a:p>
        </p:txBody>
      </p:sp>
      <p:sp>
        <p:nvSpPr>
          <p:cNvPr id="12" name="Rectangle 16"/>
          <p:cNvSpPr>
            <a:spLocks noChangeArrowheads="1"/>
          </p:cNvSpPr>
          <p:nvPr/>
        </p:nvSpPr>
        <p:spPr bwMode="auto">
          <a:xfrm>
            <a:off x="219075" y="4867933"/>
            <a:ext cx="8705851" cy="58874"/>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427"/>
          </a:p>
        </p:txBody>
      </p:sp>
      <p:pic>
        <p:nvPicPr>
          <p:cNvPr id="10" name="Picture 12" descr="P:\Vordrucke\Folienmaster\Präsentationsvorlage 2011\logo.gi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237694" y="60774"/>
            <a:ext cx="687232" cy="57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4261004"/>
      </p:ext>
    </p:extLst>
  </p:cSld>
  <p:clrMap bg1="lt1" tx1="dk1" bg2="lt2" tx2="dk2" accent1="accent1" accent2="accent2" accent3="accent3" accent4="accent4" accent5="accent5" accent6="accent6" hlink="hlink" folHlink="folHlink"/>
  <p:sldLayoutIdLst>
    <p:sldLayoutId id="2147483717" r:id="rId1"/>
  </p:sldLayoutIdLst>
  <p:txStyles>
    <p:titleStyle>
      <a:lvl1pPr algn="ctr" defTabSz="217004" rtl="0" eaLnBrk="1" latinLnBrk="0" hangingPunct="1">
        <a:spcBef>
          <a:spcPct val="0"/>
        </a:spcBef>
        <a:buNone/>
        <a:defRPr sz="1044" kern="1200">
          <a:solidFill>
            <a:schemeClr val="tx1"/>
          </a:solidFill>
          <a:latin typeface="+mj-lt"/>
          <a:ea typeface="+mj-ea"/>
          <a:cs typeface="+mj-cs"/>
        </a:defRPr>
      </a:lvl1pPr>
    </p:titleStyle>
    <p:bodyStyle>
      <a:lvl1pPr marL="81376" indent="-81376" algn="l" defTabSz="217004" rtl="0" eaLnBrk="1" latinLnBrk="0" hangingPunct="1">
        <a:spcBef>
          <a:spcPct val="20000"/>
        </a:spcBef>
        <a:buFont typeface="Arial" pitchFamily="34" charset="0"/>
        <a:buChar char="•"/>
        <a:defRPr sz="759" kern="1200">
          <a:solidFill>
            <a:schemeClr val="tx1"/>
          </a:solidFill>
          <a:latin typeface="+mn-lt"/>
          <a:ea typeface="+mn-ea"/>
          <a:cs typeface="+mn-cs"/>
        </a:defRPr>
      </a:lvl1pPr>
      <a:lvl2pPr marL="176316" indent="-67814" algn="l" defTabSz="217004" rtl="0" eaLnBrk="1" latinLnBrk="0" hangingPunct="1">
        <a:spcBef>
          <a:spcPct val="20000"/>
        </a:spcBef>
        <a:buFont typeface="Arial" pitchFamily="34" charset="0"/>
        <a:buChar char="–"/>
        <a:defRPr sz="664" kern="1200">
          <a:solidFill>
            <a:schemeClr val="tx1"/>
          </a:solidFill>
          <a:latin typeface="+mn-lt"/>
          <a:ea typeface="+mn-ea"/>
          <a:cs typeface="+mn-cs"/>
        </a:defRPr>
      </a:lvl2pPr>
      <a:lvl3pPr marL="271256" indent="-54251" algn="l" defTabSz="217004" rtl="0" eaLnBrk="1" latinLnBrk="0" hangingPunct="1">
        <a:spcBef>
          <a:spcPct val="20000"/>
        </a:spcBef>
        <a:buFont typeface="Arial" pitchFamily="34" charset="0"/>
        <a:buChar char="•"/>
        <a:defRPr sz="570" kern="1200">
          <a:solidFill>
            <a:schemeClr val="tx1"/>
          </a:solidFill>
          <a:latin typeface="+mn-lt"/>
          <a:ea typeface="+mn-ea"/>
          <a:cs typeface="+mn-cs"/>
        </a:defRPr>
      </a:lvl3pPr>
      <a:lvl4pPr marL="37975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4pPr>
      <a:lvl5pPr marL="488260"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5pPr>
      <a:lvl6pPr marL="596762"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6pPr>
      <a:lvl7pPr marL="705264"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7pPr>
      <a:lvl8pPr marL="813766"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8pPr>
      <a:lvl9pPr marL="92226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9pPr>
    </p:bodyStyle>
    <p:otherStyle>
      <a:defPPr>
        <a:defRPr lang="de-DE"/>
      </a:defPPr>
      <a:lvl1pPr marL="0" algn="l" defTabSz="217004" rtl="0" eaLnBrk="1" latinLnBrk="0" hangingPunct="1">
        <a:defRPr sz="427" kern="1200">
          <a:solidFill>
            <a:schemeClr val="tx1"/>
          </a:solidFill>
          <a:latin typeface="+mn-lt"/>
          <a:ea typeface="+mn-ea"/>
          <a:cs typeface="+mn-cs"/>
        </a:defRPr>
      </a:lvl1pPr>
      <a:lvl2pPr marL="108502" algn="l" defTabSz="217004" rtl="0" eaLnBrk="1" latinLnBrk="0" hangingPunct="1">
        <a:defRPr sz="427" kern="1200">
          <a:solidFill>
            <a:schemeClr val="tx1"/>
          </a:solidFill>
          <a:latin typeface="+mn-lt"/>
          <a:ea typeface="+mn-ea"/>
          <a:cs typeface="+mn-cs"/>
        </a:defRPr>
      </a:lvl2pPr>
      <a:lvl3pPr marL="217004" algn="l" defTabSz="217004" rtl="0" eaLnBrk="1" latinLnBrk="0" hangingPunct="1">
        <a:defRPr sz="427" kern="1200">
          <a:solidFill>
            <a:schemeClr val="tx1"/>
          </a:solidFill>
          <a:latin typeface="+mn-lt"/>
          <a:ea typeface="+mn-ea"/>
          <a:cs typeface="+mn-cs"/>
        </a:defRPr>
      </a:lvl3pPr>
      <a:lvl4pPr marL="325506" algn="l" defTabSz="217004" rtl="0" eaLnBrk="1" latinLnBrk="0" hangingPunct="1">
        <a:defRPr sz="427" kern="1200">
          <a:solidFill>
            <a:schemeClr val="tx1"/>
          </a:solidFill>
          <a:latin typeface="+mn-lt"/>
          <a:ea typeface="+mn-ea"/>
          <a:cs typeface="+mn-cs"/>
        </a:defRPr>
      </a:lvl4pPr>
      <a:lvl5pPr marL="434009" algn="l" defTabSz="217004" rtl="0" eaLnBrk="1" latinLnBrk="0" hangingPunct="1">
        <a:defRPr sz="427" kern="1200">
          <a:solidFill>
            <a:schemeClr val="tx1"/>
          </a:solidFill>
          <a:latin typeface="+mn-lt"/>
          <a:ea typeface="+mn-ea"/>
          <a:cs typeface="+mn-cs"/>
        </a:defRPr>
      </a:lvl5pPr>
      <a:lvl6pPr marL="542511" algn="l" defTabSz="217004" rtl="0" eaLnBrk="1" latinLnBrk="0" hangingPunct="1">
        <a:defRPr sz="427" kern="1200">
          <a:solidFill>
            <a:schemeClr val="tx1"/>
          </a:solidFill>
          <a:latin typeface="+mn-lt"/>
          <a:ea typeface="+mn-ea"/>
          <a:cs typeface="+mn-cs"/>
        </a:defRPr>
      </a:lvl6pPr>
      <a:lvl7pPr marL="651013" algn="l" defTabSz="217004" rtl="0" eaLnBrk="1" latinLnBrk="0" hangingPunct="1">
        <a:defRPr sz="427" kern="1200">
          <a:solidFill>
            <a:schemeClr val="tx1"/>
          </a:solidFill>
          <a:latin typeface="+mn-lt"/>
          <a:ea typeface="+mn-ea"/>
          <a:cs typeface="+mn-cs"/>
        </a:defRPr>
      </a:lvl7pPr>
      <a:lvl8pPr marL="759515" algn="l" defTabSz="217004" rtl="0" eaLnBrk="1" latinLnBrk="0" hangingPunct="1">
        <a:defRPr sz="427" kern="1200">
          <a:solidFill>
            <a:schemeClr val="tx1"/>
          </a:solidFill>
          <a:latin typeface="+mn-lt"/>
          <a:ea typeface="+mn-ea"/>
          <a:cs typeface="+mn-cs"/>
        </a:defRPr>
      </a:lvl8pPr>
      <a:lvl9pPr marL="868017" algn="l" defTabSz="217004" rtl="0" eaLnBrk="1" latinLnBrk="0" hangingPunct="1">
        <a:defRPr sz="42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harting.com/US/en/topics/electrical-vehicle-revolution-requires-reliable-charging"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b2b.harting.com/ebusiness/en_us/Charging-equipment-for-Electromobility/56502?page=0&amp;sort=integer7172-desc" TargetMode="External"/><Relationship Id="rId5" Type="http://schemas.openxmlformats.org/officeDocument/2006/relationships/hyperlink" Target="https://www.harting.com/sites/default/files/2022-10/2022-10-18_SG_emobility_interaktiv_EN_v2.pdf" TargetMode="External"/><Relationship Id="rId4" Type="http://schemas.openxmlformats.org/officeDocument/2006/relationships/hyperlink" Target="https://www.youtube.com/watch?v=JDzUvE7Pvxk" TargetMode="External"/><Relationship Id="rId9"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p:cNvSpPr>
            <a:spLocks noGrp="1"/>
          </p:cNvSpPr>
          <p:nvPr>
            <p:ph type="body" sz="quarter" idx="18"/>
          </p:nvPr>
        </p:nvSpPr>
        <p:spPr>
          <a:xfrm>
            <a:off x="3274354" y="1150589"/>
            <a:ext cx="2835117" cy="669217"/>
          </a:xfrm>
        </p:spPr>
        <p:txBody>
          <a:bodyPr/>
          <a:lstStyle/>
          <a:p>
            <a:r>
              <a:rPr lang="en-US" sz="700" dirty="0"/>
              <a:t>Electric Vehicles need to charge, and standards were developed to define the interface between the EV and the charging infrastructure. The standard that is used in North America is SAE J1772, commonly referred to as Type-1. HARTING aims to sell these charging assemblies to Automotive OEMs and Charging Infrastructure OEMs.</a:t>
            </a:r>
          </a:p>
        </p:txBody>
      </p:sp>
      <p:sp>
        <p:nvSpPr>
          <p:cNvPr id="45" name="Text Placeholder 44"/>
          <p:cNvSpPr>
            <a:spLocks noGrp="1"/>
          </p:cNvSpPr>
          <p:nvPr>
            <p:ph type="body" sz="quarter" idx="24"/>
          </p:nvPr>
        </p:nvSpPr>
        <p:spPr>
          <a:xfrm>
            <a:off x="6147731" y="1168190"/>
            <a:ext cx="2835117" cy="639935"/>
          </a:xfrm>
        </p:spPr>
        <p:txBody>
          <a:bodyPr/>
          <a:lstStyle/>
          <a:p>
            <a:r>
              <a:rPr lang="en-US" sz="600" dirty="0">
                <a:hlinkClick r:id="rId3">
                  <a:extLst>
                    <a:ext uri="{A12FA001-AC4F-418D-AE19-62706E023703}">
                      <ahyp:hlinkClr xmlns:ahyp="http://schemas.microsoft.com/office/drawing/2018/hyperlinkcolor" val="tx"/>
                    </a:ext>
                  </a:extLst>
                </a:hlinkClick>
              </a:rPr>
              <a:t>https://www.harting.com/US/en/topics/electrical-vehicle-revolution-requires-reliable-charging</a:t>
            </a:r>
            <a:r>
              <a:rPr lang="en-US" sz="600" dirty="0"/>
              <a:t> </a:t>
            </a:r>
          </a:p>
          <a:p>
            <a:r>
              <a:rPr lang="en-US" sz="600" dirty="0">
                <a:hlinkClick r:id="rId4">
                  <a:extLst>
                    <a:ext uri="{A12FA001-AC4F-418D-AE19-62706E023703}">
                      <ahyp:hlinkClr xmlns:ahyp="http://schemas.microsoft.com/office/drawing/2018/hyperlinkcolor" val="tx"/>
                    </a:ext>
                  </a:extLst>
                </a:hlinkClick>
              </a:rPr>
              <a:t>https://www.youtube.com/watch?v=JDzUvE7Pvxk</a:t>
            </a:r>
            <a:r>
              <a:rPr lang="en-US" sz="600" dirty="0"/>
              <a:t> </a:t>
            </a:r>
          </a:p>
          <a:p>
            <a:r>
              <a:rPr lang="en-US" sz="600" dirty="0">
                <a:hlinkClick r:id="rId5">
                  <a:extLst>
                    <a:ext uri="{A12FA001-AC4F-418D-AE19-62706E023703}">
                      <ahyp:hlinkClr xmlns:ahyp="http://schemas.microsoft.com/office/drawing/2018/hyperlinkcolor" val="tx"/>
                    </a:ext>
                  </a:extLst>
                </a:hlinkClick>
              </a:rPr>
              <a:t>https://www.harting.com/sites/default/files/2022-10/2022-10-18_SG_emobility_interaktiv_EN_v2.pdf</a:t>
            </a:r>
            <a:r>
              <a:rPr lang="en-US" sz="600" dirty="0"/>
              <a:t> </a:t>
            </a:r>
          </a:p>
          <a:p>
            <a:r>
              <a:rPr lang="en-US" sz="600" dirty="0">
                <a:hlinkClick r:id="rId6">
                  <a:extLst>
                    <a:ext uri="{A12FA001-AC4F-418D-AE19-62706E023703}">
                      <ahyp:hlinkClr xmlns:ahyp="http://schemas.microsoft.com/office/drawing/2018/hyperlinkcolor" val="tx"/>
                    </a:ext>
                  </a:extLst>
                </a:hlinkClick>
              </a:rPr>
              <a:t>Charging equipment for Electromobility | HARTING Technology Group</a:t>
            </a:r>
            <a:r>
              <a:rPr lang="en-US" sz="600" dirty="0"/>
              <a:t> </a:t>
            </a:r>
          </a:p>
        </p:txBody>
      </p:sp>
      <p:sp>
        <p:nvSpPr>
          <p:cNvPr id="55" name="Text Placeholder 54"/>
          <p:cNvSpPr>
            <a:spLocks noGrp="1"/>
          </p:cNvSpPr>
          <p:nvPr>
            <p:ph type="body" sz="quarter" idx="38"/>
          </p:nvPr>
        </p:nvSpPr>
        <p:spPr>
          <a:xfrm>
            <a:off x="3320012" y="2191293"/>
            <a:ext cx="2697537" cy="607849"/>
          </a:xfrm>
        </p:spPr>
        <p:txBody>
          <a:bodyPr/>
          <a:lstStyle/>
          <a:p>
            <a:endParaRPr lang="en-US" sz="700" dirty="0"/>
          </a:p>
          <a:p>
            <a:endParaRPr lang="en-US" dirty="0"/>
          </a:p>
        </p:txBody>
      </p:sp>
      <p:sp>
        <p:nvSpPr>
          <p:cNvPr id="56" name="Text Placeholder 55"/>
          <p:cNvSpPr>
            <a:spLocks noGrp="1"/>
          </p:cNvSpPr>
          <p:nvPr>
            <p:ph type="body" sz="quarter" idx="39"/>
          </p:nvPr>
        </p:nvSpPr>
        <p:spPr>
          <a:xfrm>
            <a:off x="3320012" y="2191293"/>
            <a:ext cx="2697537" cy="512816"/>
          </a:xfrm>
        </p:spPr>
        <p:txBody>
          <a:bodyPr/>
          <a:lstStyle/>
          <a:p>
            <a:pPr marL="144294" marR="0" lvl="1" indent="-144674" fontAlgn="auto">
              <a:lnSpc>
                <a:spcPct val="100000"/>
              </a:lnSpc>
              <a:spcAft>
                <a:spcPts val="0"/>
              </a:spcAft>
              <a:buClr>
                <a:srgbClr val="FFC000"/>
              </a:buClr>
              <a:buSzTx/>
              <a:buFont typeface="Wingdings" pitchFamily="2" charset="2"/>
              <a:buChar char="n"/>
              <a:tabLst/>
              <a:defRPr/>
            </a:pPr>
            <a:r>
              <a:rPr lang="en-US" sz="700" dirty="0"/>
              <a:t>The HARTING Type-1 assembly is compatible with the SAE J1772 standard and manufactured out of </a:t>
            </a:r>
            <a:r>
              <a:rPr lang="en-US" sz="700" dirty="0" err="1"/>
              <a:t>Silao</a:t>
            </a:r>
            <a:r>
              <a:rPr lang="en-US" sz="700" dirty="0"/>
              <a:t>, Mexico</a:t>
            </a:r>
          </a:p>
          <a:p>
            <a:endParaRPr lang="en-US" sz="700" dirty="0"/>
          </a:p>
          <a:p>
            <a:endParaRPr lang="en-US" sz="700" dirty="0"/>
          </a:p>
        </p:txBody>
      </p:sp>
      <p:sp>
        <p:nvSpPr>
          <p:cNvPr id="46" name="Text Placeholder 45"/>
          <p:cNvSpPr>
            <a:spLocks noGrp="1"/>
          </p:cNvSpPr>
          <p:nvPr>
            <p:ph type="body" sz="quarter" idx="25"/>
          </p:nvPr>
        </p:nvSpPr>
        <p:spPr>
          <a:xfrm>
            <a:off x="3256271" y="3231398"/>
            <a:ext cx="1783490" cy="363149"/>
          </a:xfrm>
        </p:spPr>
        <p:txBody>
          <a:bodyPr/>
          <a:lstStyle/>
          <a:p>
            <a:r>
              <a:rPr lang="en-US" sz="700" dirty="0"/>
              <a:t>In-Region Manufacturing</a:t>
            </a:r>
          </a:p>
        </p:txBody>
      </p:sp>
      <p:sp>
        <p:nvSpPr>
          <p:cNvPr id="47" name="Text Placeholder 46"/>
          <p:cNvSpPr>
            <a:spLocks noGrp="1"/>
          </p:cNvSpPr>
          <p:nvPr>
            <p:ph type="body" sz="quarter" idx="26"/>
          </p:nvPr>
        </p:nvSpPr>
        <p:spPr/>
        <p:txBody>
          <a:bodyPr/>
          <a:lstStyle/>
          <a:p>
            <a:r>
              <a:rPr lang="en-US" sz="700" dirty="0"/>
              <a:t>Quality</a:t>
            </a:r>
          </a:p>
        </p:txBody>
      </p:sp>
      <p:sp>
        <p:nvSpPr>
          <p:cNvPr id="49" name="Text Placeholder 48"/>
          <p:cNvSpPr>
            <a:spLocks noGrp="1"/>
          </p:cNvSpPr>
          <p:nvPr>
            <p:ph type="body" sz="quarter" idx="30"/>
          </p:nvPr>
        </p:nvSpPr>
        <p:spPr>
          <a:xfrm>
            <a:off x="5303271" y="3231399"/>
            <a:ext cx="3610786" cy="357248"/>
          </a:xfrm>
        </p:spPr>
        <p:txBody>
          <a:bodyPr/>
          <a:lstStyle/>
          <a:p>
            <a:r>
              <a:rPr lang="en-US" sz="700" dirty="0"/>
              <a:t>The cost and duration of shipping assemblies from Asia is causing customers to look for North American manufacturing. HARTING also offers Buy America approved assemblies</a:t>
            </a:r>
          </a:p>
        </p:txBody>
      </p:sp>
      <p:sp>
        <p:nvSpPr>
          <p:cNvPr id="50" name="Text Placeholder 49"/>
          <p:cNvSpPr>
            <a:spLocks noGrp="1"/>
          </p:cNvSpPr>
          <p:nvPr>
            <p:ph type="body" sz="quarter" idx="31"/>
          </p:nvPr>
        </p:nvSpPr>
        <p:spPr/>
        <p:txBody>
          <a:bodyPr/>
          <a:lstStyle/>
          <a:p>
            <a:r>
              <a:rPr lang="en-US" sz="700" dirty="0"/>
              <a:t>EV couplers will have to withstand a lot of abuse between weather conditions and lots of wear-and-tear</a:t>
            </a:r>
          </a:p>
          <a:p>
            <a:r>
              <a:rPr lang="en-US" sz="700" dirty="0"/>
              <a:t>Rugged connectors are required</a:t>
            </a:r>
          </a:p>
        </p:txBody>
      </p:sp>
      <p:sp>
        <p:nvSpPr>
          <p:cNvPr id="23" name="Titel 1"/>
          <p:cNvSpPr txBox="1">
            <a:spLocks/>
          </p:cNvSpPr>
          <p:nvPr/>
        </p:nvSpPr>
        <p:spPr>
          <a:xfrm>
            <a:off x="241034" y="142019"/>
            <a:ext cx="4879606" cy="357248"/>
          </a:xfrm>
          <a:prstGeom prst="rect">
            <a:avLst/>
          </a:prstGeom>
        </p:spPr>
        <p:txBody>
          <a:bodyPr lIns="0" tIns="0" rIns="0" bIns="0"/>
          <a:lstStyle>
            <a:lvl1pPr algn="l" defTabSz="914400" rtl="0" eaLnBrk="1" latinLnBrk="0" hangingPunct="1">
              <a:spcBef>
                <a:spcPct val="0"/>
              </a:spcBef>
              <a:buNone/>
              <a:defRPr sz="1013" b="1" kern="1200" baseline="0">
                <a:solidFill>
                  <a:schemeClr val="tx1"/>
                </a:solidFill>
                <a:latin typeface="+mj-lt"/>
                <a:ea typeface="+mj-ea"/>
                <a:cs typeface="+mj-cs"/>
              </a:defRPr>
            </a:lvl1pPr>
          </a:lstStyle>
          <a:p>
            <a:pPr defTabSz="385785"/>
            <a:r>
              <a:rPr lang="en-US" sz="2800" dirty="0"/>
              <a:t>EV Charging Cables</a:t>
            </a:r>
            <a:endParaRPr lang="en-US" sz="1100" dirty="0">
              <a:solidFill>
                <a:srgbClr val="000000"/>
              </a:solidFill>
              <a:latin typeface="Arial"/>
            </a:endParaRPr>
          </a:p>
        </p:txBody>
      </p:sp>
      <p:sp>
        <p:nvSpPr>
          <p:cNvPr id="24" name="Text Placeholder 43">
            <a:extLst>
              <a:ext uri="{FF2B5EF4-FFF2-40B4-BE49-F238E27FC236}">
                <a16:creationId xmlns:a16="http://schemas.microsoft.com/office/drawing/2014/main" id="{24ECD2FE-D74A-4B4C-BE55-DC317D9047B2}"/>
              </a:ext>
            </a:extLst>
          </p:cNvPr>
          <p:cNvSpPr txBox="1">
            <a:spLocks/>
          </p:cNvSpPr>
          <p:nvPr/>
        </p:nvSpPr>
        <p:spPr>
          <a:xfrm>
            <a:off x="1549307" y="4039181"/>
            <a:ext cx="1328169" cy="512816"/>
          </a:xfrm>
          <a:prstGeom prst="rect">
            <a:avLst/>
          </a:prstGeom>
        </p:spPr>
        <p:txBody>
          <a:bodyPr lIns="0" tIns="0" rIns="0" bIns="0"/>
          <a:lstStyle>
            <a:lvl1pPr marL="144294" indent="-144674" algn="l" defTabSz="217004" rtl="0" eaLnBrk="1" latinLnBrk="0" hangingPunct="1">
              <a:spcBef>
                <a:spcPct val="20000"/>
              </a:spcBef>
              <a:buClr>
                <a:srgbClr val="FFC000"/>
              </a:buClr>
              <a:buFont typeface="Wingdings" pitchFamily="2" charset="2"/>
              <a:buChar char="n"/>
              <a:defRPr sz="717" b="1" kern="1200">
                <a:solidFill>
                  <a:schemeClr val="tx1"/>
                </a:solidFill>
                <a:latin typeface="+mn-lt"/>
                <a:ea typeface="+mn-ea"/>
                <a:cs typeface="+mn-cs"/>
              </a:defRPr>
            </a:lvl1pPr>
            <a:lvl2pPr marL="349343" indent="-136700" algn="l" defTabSz="217004" rtl="0" eaLnBrk="1" latinLnBrk="0" hangingPunct="1">
              <a:spcBef>
                <a:spcPct val="20000"/>
              </a:spcBef>
              <a:buClr>
                <a:schemeClr val="accent1"/>
              </a:buClr>
              <a:buFont typeface="Arial" pitchFamily="34" charset="0"/>
              <a:buChar char="▬"/>
              <a:defRPr sz="675" b="1" kern="1200">
                <a:solidFill>
                  <a:schemeClr val="tx1"/>
                </a:solidFill>
                <a:latin typeface="+mn-lt"/>
                <a:ea typeface="+mn-ea"/>
                <a:cs typeface="+mn-cs"/>
              </a:defRPr>
            </a:lvl2pPr>
            <a:lvl3pPr marL="482246" indent="-96449"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3pPr>
            <a:lvl4pPr marL="675144" indent="-96449"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4pPr>
            <a:lvl5pPr marL="488260" indent="-54251"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5pPr>
            <a:lvl6pPr marL="596762"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6pPr>
            <a:lvl7pPr marL="705264"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7pPr>
            <a:lvl8pPr marL="813766"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8pPr>
            <a:lvl9pPr marL="92226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9pPr>
          </a:lstStyle>
          <a:p>
            <a:pPr marL="0" indent="0">
              <a:buNone/>
            </a:pPr>
            <a:endParaRPr lang="en-US" dirty="0"/>
          </a:p>
        </p:txBody>
      </p:sp>
      <p:sp>
        <p:nvSpPr>
          <p:cNvPr id="29" name="Text Placeholder 43">
            <a:extLst>
              <a:ext uri="{FF2B5EF4-FFF2-40B4-BE49-F238E27FC236}">
                <a16:creationId xmlns:a16="http://schemas.microsoft.com/office/drawing/2014/main" id="{14730707-9017-4FC6-BD25-A736A9C93ECD}"/>
              </a:ext>
            </a:extLst>
          </p:cNvPr>
          <p:cNvSpPr txBox="1">
            <a:spLocks/>
          </p:cNvSpPr>
          <p:nvPr/>
        </p:nvSpPr>
        <p:spPr>
          <a:xfrm>
            <a:off x="162620" y="4039181"/>
            <a:ext cx="1328169" cy="512816"/>
          </a:xfrm>
          <a:prstGeom prst="rect">
            <a:avLst/>
          </a:prstGeom>
        </p:spPr>
        <p:txBody>
          <a:bodyPr lIns="0" tIns="0" rIns="0" bIns="0"/>
          <a:lstStyle>
            <a:lvl1pPr marL="144294" indent="-144674" algn="l" defTabSz="217004" rtl="0" eaLnBrk="1" latinLnBrk="0" hangingPunct="1">
              <a:spcBef>
                <a:spcPct val="20000"/>
              </a:spcBef>
              <a:buClr>
                <a:srgbClr val="FFC000"/>
              </a:buClr>
              <a:buFont typeface="Wingdings" pitchFamily="2" charset="2"/>
              <a:buChar char="n"/>
              <a:defRPr sz="717" b="1" kern="1200">
                <a:solidFill>
                  <a:schemeClr val="tx1"/>
                </a:solidFill>
                <a:latin typeface="+mn-lt"/>
                <a:ea typeface="+mn-ea"/>
                <a:cs typeface="+mn-cs"/>
              </a:defRPr>
            </a:lvl1pPr>
            <a:lvl2pPr marL="349343" indent="-136700" algn="l" defTabSz="217004" rtl="0" eaLnBrk="1" latinLnBrk="0" hangingPunct="1">
              <a:spcBef>
                <a:spcPct val="20000"/>
              </a:spcBef>
              <a:buClr>
                <a:schemeClr val="accent1"/>
              </a:buClr>
              <a:buFont typeface="Arial" pitchFamily="34" charset="0"/>
              <a:buChar char="▬"/>
              <a:defRPr sz="675" b="1" kern="1200">
                <a:solidFill>
                  <a:schemeClr val="tx1"/>
                </a:solidFill>
                <a:latin typeface="+mn-lt"/>
                <a:ea typeface="+mn-ea"/>
                <a:cs typeface="+mn-cs"/>
              </a:defRPr>
            </a:lvl2pPr>
            <a:lvl3pPr marL="482246" indent="-96449"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3pPr>
            <a:lvl4pPr marL="675144" indent="-96449"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4pPr>
            <a:lvl5pPr marL="488260" indent="-54251"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5pPr>
            <a:lvl6pPr marL="596762"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6pPr>
            <a:lvl7pPr marL="705264"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7pPr>
            <a:lvl8pPr marL="813766"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8pPr>
            <a:lvl9pPr marL="92226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9pPr>
          </a:lstStyle>
          <a:p>
            <a:pPr marL="0" indent="0">
              <a:buFont typeface="Wingdings" pitchFamily="2" charset="2"/>
              <a:buNone/>
            </a:pPr>
            <a:endParaRPr lang="en-US" dirty="0"/>
          </a:p>
        </p:txBody>
      </p:sp>
      <p:pic>
        <p:nvPicPr>
          <p:cNvPr id="12" name="Picture 11" descr="A picture containing drill, household hardware, tool&#10;&#10;Description automatically generated">
            <a:extLst>
              <a:ext uri="{FF2B5EF4-FFF2-40B4-BE49-F238E27FC236}">
                <a16:creationId xmlns:a16="http://schemas.microsoft.com/office/drawing/2014/main" id="{46B8EB47-1195-531C-98F8-BDC2997E5E2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0745" y="1156426"/>
            <a:ext cx="2836736" cy="1406960"/>
          </a:xfrm>
          <a:prstGeom prst="rect">
            <a:avLst/>
          </a:prstGeom>
        </p:spPr>
      </p:pic>
      <p:sp>
        <p:nvSpPr>
          <p:cNvPr id="13" name="TextBox 12">
            <a:extLst>
              <a:ext uri="{FF2B5EF4-FFF2-40B4-BE49-F238E27FC236}">
                <a16:creationId xmlns:a16="http://schemas.microsoft.com/office/drawing/2014/main" id="{C9EECBEA-F3A4-DFA9-2783-F6B6B8FBE2C9}"/>
              </a:ext>
            </a:extLst>
          </p:cNvPr>
          <p:cNvSpPr txBox="1"/>
          <p:nvPr/>
        </p:nvSpPr>
        <p:spPr>
          <a:xfrm>
            <a:off x="3504127" y="2976451"/>
            <a:ext cx="1535634" cy="110351"/>
          </a:xfrm>
          <a:prstGeom prst="rect">
            <a:avLst/>
          </a:prstGeom>
          <a:solidFill>
            <a:srgbClr val="FFC800"/>
          </a:solidFill>
        </p:spPr>
        <p:txBody>
          <a:bodyPr wrap="square" lIns="0" tIns="0" rIns="0" bIns="0" rtlCol="0">
            <a:spAutoFit/>
          </a:bodyPr>
          <a:lstStyle/>
          <a:p>
            <a:pPr defTabSz="217004">
              <a:spcBef>
                <a:spcPct val="20000"/>
              </a:spcBef>
              <a:buClr>
                <a:srgbClr val="FFC000"/>
              </a:buClr>
            </a:pPr>
            <a:r>
              <a:rPr lang="en-US" sz="717" b="1" dirty="0"/>
              <a:t>Key Trends/Needs in EV Charging</a:t>
            </a:r>
          </a:p>
        </p:txBody>
      </p:sp>
      <p:sp>
        <p:nvSpPr>
          <p:cNvPr id="14" name="TextBox 13">
            <a:extLst>
              <a:ext uri="{FF2B5EF4-FFF2-40B4-BE49-F238E27FC236}">
                <a16:creationId xmlns:a16="http://schemas.microsoft.com/office/drawing/2014/main" id="{F3EEBC3C-5DA3-F02E-09C6-5673F5796A14}"/>
              </a:ext>
            </a:extLst>
          </p:cNvPr>
          <p:cNvSpPr txBox="1"/>
          <p:nvPr/>
        </p:nvSpPr>
        <p:spPr>
          <a:xfrm>
            <a:off x="6340847" y="3030419"/>
            <a:ext cx="1535634" cy="110351"/>
          </a:xfrm>
          <a:prstGeom prst="rect">
            <a:avLst/>
          </a:prstGeom>
          <a:solidFill>
            <a:srgbClr val="FFC800"/>
          </a:solidFill>
        </p:spPr>
        <p:txBody>
          <a:bodyPr wrap="square" lIns="0" tIns="0" rIns="0" bIns="0" rtlCol="0">
            <a:spAutoFit/>
          </a:bodyPr>
          <a:lstStyle/>
          <a:p>
            <a:pPr defTabSz="217004">
              <a:spcBef>
                <a:spcPct val="20000"/>
              </a:spcBef>
              <a:buClr>
                <a:srgbClr val="FFC000"/>
              </a:buClr>
            </a:pPr>
            <a:endParaRPr lang="en-US" sz="717" b="1" dirty="0"/>
          </a:p>
        </p:txBody>
      </p:sp>
      <p:sp>
        <p:nvSpPr>
          <p:cNvPr id="15" name="TextBox 14">
            <a:extLst>
              <a:ext uri="{FF2B5EF4-FFF2-40B4-BE49-F238E27FC236}">
                <a16:creationId xmlns:a16="http://schemas.microsoft.com/office/drawing/2014/main" id="{AF4C8997-9B9E-7B64-ACAD-7A43FD7353C7}"/>
              </a:ext>
            </a:extLst>
          </p:cNvPr>
          <p:cNvSpPr txBox="1"/>
          <p:nvPr/>
        </p:nvSpPr>
        <p:spPr>
          <a:xfrm>
            <a:off x="3869453" y="2013590"/>
            <a:ext cx="1598653" cy="110351"/>
          </a:xfrm>
          <a:prstGeom prst="rect">
            <a:avLst/>
          </a:prstGeom>
          <a:solidFill>
            <a:srgbClr val="FFC800"/>
          </a:solidFill>
        </p:spPr>
        <p:txBody>
          <a:bodyPr wrap="square" lIns="0" tIns="0" rIns="0" bIns="0" rtlCol="0">
            <a:spAutoFit/>
          </a:bodyPr>
          <a:lstStyle/>
          <a:p>
            <a:pPr defTabSz="217004">
              <a:spcBef>
                <a:spcPct val="20000"/>
              </a:spcBef>
              <a:buClr>
                <a:srgbClr val="FFC000"/>
              </a:buClr>
            </a:pPr>
            <a:r>
              <a:rPr lang="en-US" sz="717" b="1" dirty="0"/>
              <a:t>HARTING Type-1 Assembly</a:t>
            </a:r>
          </a:p>
        </p:txBody>
      </p:sp>
      <p:sp>
        <p:nvSpPr>
          <p:cNvPr id="16" name="TextBox 15">
            <a:extLst>
              <a:ext uri="{FF2B5EF4-FFF2-40B4-BE49-F238E27FC236}">
                <a16:creationId xmlns:a16="http://schemas.microsoft.com/office/drawing/2014/main" id="{01FEC6A5-CB4F-9613-C7B5-45E427B1DB19}"/>
              </a:ext>
            </a:extLst>
          </p:cNvPr>
          <p:cNvSpPr txBox="1"/>
          <p:nvPr/>
        </p:nvSpPr>
        <p:spPr>
          <a:xfrm>
            <a:off x="7108664" y="2002730"/>
            <a:ext cx="1535634" cy="110351"/>
          </a:xfrm>
          <a:prstGeom prst="rect">
            <a:avLst/>
          </a:prstGeom>
          <a:solidFill>
            <a:srgbClr val="FFC800"/>
          </a:solidFill>
        </p:spPr>
        <p:txBody>
          <a:bodyPr wrap="square" lIns="0" tIns="0" rIns="0" bIns="0" rtlCol="0">
            <a:spAutoFit/>
          </a:bodyPr>
          <a:lstStyle/>
          <a:p>
            <a:pPr defTabSz="217004">
              <a:spcBef>
                <a:spcPct val="20000"/>
              </a:spcBef>
              <a:buClr>
                <a:srgbClr val="FFC000"/>
              </a:buClr>
            </a:pPr>
            <a:r>
              <a:rPr lang="en-US" sz="717" b="1" dirty="0"/>
              <a:t>Technical Characteristics</a:t>
            </a:r>
          </a:p>
        </p:txBody>
      </p:sp>
      <p:sp>
        <p:nvSpPr>
          <p:cNvPr id="18" name="Text Placeholder 55">
            <a:extLst>
              <a:ext uri="{FF2B5EF4-FFF2-40B4-BE49-F238E27FC236}">
                <a16:creationId xmlns:a16="http://schemas.microsoft.com/office/drawing/2014/main" id="{87138453-C1CB-E656-2796-EA4232B6DD38}"/>
              </a:ext>
            </a:extLst>
          </p:cNvPr>
          <p:cNvSpPr txBox="1">
            <a:spLocks/>
          </p:cNvSpPr>
          <p:nvPr/>
        </p:nvSpPr>
        <p:spPr>
          <a:xfrm>
            <a:off x="6216520" y="2191293"/>
            <a:ext cx="2697537" cy="512816"/>
          </a:xfrm>
          <a:prstGeom prst="rect">
            <a:avLst/>
          </a:prstGeom>
        </p:spPr>
        <p:txBody>
          <a:bodyPr lIns="0" tIns="0" rIns="0" bIns="0"/>
          <a:lstStyle>
            <a:lvl1pPr marL="144294" indent="-144674" algn="l" defTabSz="217004" rtl="0" eaLnBrk="1" latinLnBrk="0" hangingPunct="1">
              <a:spcBef>
                <a:spcPct val="20000"/>
              </a:spcBef>
              <a:buClr>
                <a:srgbClr val="FFC000"/>
              </a:buClr>
              <a:buFont typeface="Wingdings" pitchFamily="2" charset="2"/>
              <a:buChar char="n"/>
              <a:defRPr sz="717" b="1" kern="1200">
                <a:solidFill>
                  <a:schemeClr val="tx1"/>
                </a:solidFill>
                <a:latin typeface="+mn-lt"/>
                <a:ea typeface="+mn-ea"/>
                <a:cs typeface="+mn-cs"/>
              </a:defRPr>
            </a:lvl1pPr>
            <a:lvl2pPr marL="349343" indent="-136700" algn="l" defTabSz="217004" rtl="0" eaLnBrk="1" latinLnBrk="0" hangingPunct="1">
              <a:spcBef>
                <a:spcPct val="20000"/>
              </a:spcBef>
              <a:buClr>
                <a:schemeClr val="accent1"/>
              </a:buClr>
              <a:buFont typeface="Arial" pitchFamily="34" charset="0"/>
              <a:buChar char="▬"/>
              <a:defRPr sz="675" b="1" kern="1200">
                <a:solidFill>
                  <a:schemeClr val="tx1"/>
                </a:solidFill>
                <a:latin typeface="+mn-lt"/>
                <a:ea typeface="+mn-ea"/>
                <a:cs typeface="+mn-cs"/>
              </a:defRPr>
            </a:lvl2pPr>
            <a:lvl3pPr marL="482246" indent="-96449"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3pPr>
            <a:lvl4pPr marL="675144" indent="-96449"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4pPr>
            <a:lvl5pPr marL="488260" indent="-54251"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5pPr>
            <a:lvl6pPr marL="596762"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6pPr>
            <a:lvl7pPr marL="705264"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7pPr>
            <a:lvl8pPr marL="813766"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8pPr>
            <a:lvl9pPr marL="92226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9pPr>
          </a:lstStyle>
          <a:p>
            <a:pPr marL="144294" lvl="1" indent="-144674">
              <a:buClr>
                <a:srgbClr val="FFC000"/>
              </a:buClr>
              <a:buFont typeface="Wingdings" pitchFamily="2" charset="2"/>
              <a:buChar char="n"/>
              <a:defRPr/>
            </a:pPr>
            <a:r>
              <a:rPr lang="en-US" sz="700" dirty="0"/>
              <a:t>Up to 80A</a:t>
            </a:r>
          </a:p>
          <a:p>
            <a:pPr marL="144294" lvl="1" indent="-144674">
              <a:buClr>
                <a:srgbClr val="FFC000"/>
              </a:buClr>
              <a:buFont typeface="Wingdings" pitchFamily="2" charset="2"/>
              <a:buChar char="n"/>
              <a:defRPr/>
            </a:pPr>
            <a:r>
              <a:rPr lang="en-US" sz="700" dirty="0"/>
              <a:t>Can add customer logo</a:t>
            </a:r>
          </a:p>
          <a:p>
            <a:pPr marL="144294" lvl="1" indent="-144674">
              <a:buClr>
                <a:srgbClr val="FFC000"/>
              </a:buClr>
              <a:buFont typeface="Wingdings" pitchFamily="2" charset="2"/>
              <a:buChar char="n"/>
              <a:defRPr/>
            </a:pPr>
            <a:r>
              <a:rPr lang="en-US" sz="700" dirty="0"/>
              <a:t>Flexible cable and terminations</a:t>
            </a:r>
          </a:p>
          <a:p>
            <a:endParaRPr lang="en-US" sz="700" dirty="0"/>
          </a:p>
          <a:p>
            <a:endParaRPr lang="en-US" sz="700" dirty="0"/>
          </a:p>
        </p:txBody>
      </p:sp>
      <p:sp>
        <p:nvSpPr>
          <p:cNvPr id="19" name="TextBox 18">
            <a:extLst>
              <a:ext uri="{FF2B5EF4-FFF2-40B4-BE49-F238E27FC236}">
                <a16:creationId xmlns:a16="http://schemas.microsoft.com/office/drawing/2014/main" id="{D1FC5333-F05A-25F4-29F5-E195CC0C51E0}"/>
              </a:ext>
            </a:extLst>
          </p:cNvPr>
          <p:cNvSpPr txBox="1"/>
          <p:nvPr/>
        </p:nvSpPr>
        <p:spPr>
          <a:xfrm>
            <a:off x="5708117" y="2015437"/>
            <a:ext cx="1016805" cy="121211"/>
          </a:xfrm>
          <a:prstGeom prst="rect">
            <a:avLst/>
          </a:prstGeom>
          <a:solidFill>
            <a:srgbClr val="FFC800"/>
          </a:solidFill>
        </p:spPr>
        <p:txBody>
          <a:bodyPr wrap="square" lIns="0" tIns="0" rIns="0" bIns="0" rtlCol="0">
            <a:spAutoFit/>
          </a:bodyPr>
          <a:lstStyle/>
          <a:p>
            <a:pPr defTabSz="217004">
              <a:spcBef>
                <a:spcPct val="20000"/>
              </a:spcBef>
              <a:buClr>
                <a:srgbClr val="FFC000"/>
              </a:buClr>
            </a:pPr>
            <a:endParaRPr lang="en-US" sz="717" b="1" dirty="0"/>
          </a:p>
        </p:txBody>
      </p:sp>
      <p:sp>
        <p:nvSpPr>
          <p:cNvPr id="20" name="TextBox 19">
            <a:extLst>
              <a:ext uri="{FF2B5EF4-FFF2-40B4-BE49-F238E27FC236}">
                <a16:creationId xmlns:a16="http://schemas.microsoft.com/office/drawing/2014/main" id="{3385AF79-A237-2C46-FD94-3CE3A3840995}"/>
              </a:ext>
            </a:extLst>
          </p:cNvPr>
          <p:cNvSpPr txBox="1"/>
          <p:nvPr/>
        </p:nvSpPr>
        <p:spPr>
          <a:xfrm>
            <a:off x="1145203" y="2965657"/>
            <a:ext cx="851121" cy="110351"/>
          </a:xfrm>
          <a:prstGeom prst="rect">
            <a:avLst/>
          </a:prstGeom>
          <a:solidFill>
            <a:srgbClr val="FFC800"/>
          </a:solidFill>
        </p:spPr>
        <p:txBody>
          <a:bodyPr wrap="square" lIns="0" tIns="0" rIns="0" bIns="0" rtlCol="0">
            <a:spAutoFit/>
          </a:bodyPr>
          <a:lstStyle/>
          <a:p>
            <a:pPr defTabSz="217004">
              <a:spcBef>
                <a:spcPct val="20000"/>
              </a:spcBef>
              <a:buClr>
                <a:srgbClr val="FFC000"/>
              </a:buClr>
            </a:pPr>
            <a:r>
              <a:rPr lang="en-US" sz="717" b="1" dirty="0"/>
              <a:t>Charging Stations</a:t>
            </a:r>
          </a:p>
        </p:txBody>
      </p:sp>
      <p:sp>
        <p:nvSpPr>
          <p:cNvPr id="21" name="TextBox 20">
            <a:extLst>
              <a:ext uri="{FF2B5EF4-FFF2-40B4-BE49-F238E27FC236}">
                <a16:creationId xmlns:a16="http://schemas.microsoft.com/office/drawing/2014/main" id="{047050BB-CFA0-C6C4-FF6D-C3AB80F54857}"/>
              </a:ext>
            </a:extLst>
          </p:cNvPr>
          <p:cNvSpPr txBox="1"/>
          <p:nvPr/>
        </p:nvSpPr>
        <p:spPr>
          <a:xfrm>
            <a:off x="1145204" y="3861533"/>
            <a:ext cx="802260" cy="110351"/>
          </a:xfrm>
          <a:prstGeom prst="rect">
            <a:avLst/>
          </a:prstGeom>
          <a:solidFill>
            <a:srgbClr val="FFC800"/>
          </a:solidFill>
        </p:spPr>
        <p:txBody>
          <a:bodyPr wrap="square" lIns="0" tIns="0" rIns="0" bIns="0" rtlCol="0">
            <a:spAutoFit/>
          </a:bodyPr>
          <a:lstStyle/>
          <a:p>
            <a:pPr defTabSz="217004">
              <a:spcBef>
                <a:spcPct val="20000"/>
              </a:spcBef>
              <a:buClr>
                <a:srgbClr val="FFC000"/>
              </a:buClr>
            </a:pPr>
            <a:r>
              <a:rPr lang="en-US" sz="717" b="1" dirty="0"/>
              <a:t>Portable Chargers</a:t>
            </a:r>
          </a:p>
        </p:txBody>
      </p:sp>
      <p:sp>
        <p:nvSpPr>
          <p:cNvPr id="26" name="TextBox 25">
            <a:extLst>
              <a:ext uri="{FF2B5EF4-FFF2-40B4-BE49-F238E27FC236}">
                <a16:creationId xmlns:a16="http://schemas.microsoft.com/office/drawing/2014/main" id="{A9597C98-6E2A-5465-DE58-C9DEE86E4A2E}"/>
              </a:ext>
            </a:extLst>
          </p:cNvPr>
          <p:cNvSpPr txBox="1"/>
          <p:nvPr/>
        </p:nvSpPr>
        <p:spPr>
          <a:xfrm rot="16200000">
            <a:off x="-741592" y="3718475"/>
            <a:ext cx="1664366" cy="110351"/>
          </a:xfrm>
          <a:prstGeom prst="rect">
            <a:avLst/>
          </a:prstGeom>
          <a:solidFill>
            <a:srgbClr val="FFC800"/>
          </a:solidFill>
        </p:spPr>
        <p:txBody>
          <a:bodyPr wrap="square" lIns="0" tIns="0" rIns="0" bIns="0" rtlCol="0">
            <a:spAutoFit/>
          </a:bodyPr>
          <a:lstStyle/>
          <a:p>
            <a:pPr algn="ctr" defTabSz="217004">
              <a:spcBef>
                <a:spcPct val="20000"/>
              </a:spcBef>
              <a:buClr>
                <a:srgbClr val="FFC000"/>
              </a:buClr>
            </a:pPr>
            <a:r>
              <a:rPr lang="en-US" sz="717" b="1" dirty="0"/>
              <a:t>APPLICATIONS</a:t>
            </a:r>
          </a:p>
        </p:txBody>
      </p:sp>
      <p:pic>
        <p:nvPicPr>
          <p:cNvPr id="7" name="Inhaltsplatzhalter 4">
            <a:extLst>
              <a:ext uri="{FF2B5EF4-FFF2-40B4-BE49-F238E27FC236}">
                <a16:creationId xmlns:a16="http://schemas.microsoft.com/office/drawing/2014/main" id="{731697D6-81F1-1632-002D-5EED73165105}"/>
              </a:ext>
            </a:extLst>
          </p:cNvPr>
          <p:cNvPicPr>
            <a:picLocks noChangeAspect="1"/>
          </p:cNvPicPr>
          <p:nvPr/>
        </p:nvPicPr>
        <p:blipFill rotWithShape="1">
          <a:blip r:embed="rId8"/>
          <a:srcRect l="9999" t="30341" r="52862" b="36035"/>
          <a:stretch/>
        </p:blipFill>
        <p:spPr>
          <a:xfrm>
            <a:off x="930754" y="3117940"/>
            <a:ext cx="1180304" cy="667871"/>
          </a:xfrm>
          <a:prstGeom prst="rect">
            <a:avLst/>
          </a:prstGeom>
        </p:spPr>
      </p:pic>
      <p:pic>
        <p:nvPicPr>
          <p:cNvPr id="9" name="Picture 8">
            <a:extLst>
              <a:ext uri="{FF2B5EF4-FFF2-40B4-BE49-F238E27FC236}">
                <a16:creationId xmlns:a16="http://schemas.microsoft.com/office/drawing/2014/main" id="{4BC70979-28B0-FE67-391F-874A6069ACBC}"/>
              </a:ext>
            </a:extLst>
          </p:cNvPr>
          <p:cNvPicPr>
            <a:picLocks noChangeAspect="1"/>
          </p:cNvPicPr>
          <p:nvPr/>
        </p:nvPicPr>
        <p:blipFill>
          <a:blip r:embed="rId9"/>
          <a:stretch>
            <a:fillRect/>
          </a:stretch>
        </p:blipFill>
        <p:spPr>
          <a:xfrm>
            <a:off x="882893" y="3987074"/>
            <a:ext cx="1210291" cy="627018"/>
          </a:xfrm>
          <a:prstGeom prst="rect">
            <a:avLst/>
          </a:prstGeom>
        </p:spPr>
      </p:pic>
      <p:sp>
        <p:nvSpPr>
          <p:cNvPr id="2" name="Text Placeholder 46">
            <a:extLst>
              <a:ext uri="{FF2B5EF4-FFF2-40B4-BE49-F238E27FC236}">
                <a16:creationId xmlns:a16="http://schemas.microsoft.com/office/drawing/2014/main" id="{0F8DB5E4-208F-CA95-46E2-5AC7D0D4232F}"/>
              </a:ext>
            </a:extLst>
          </p:cNvPr>
          <p:cNvSpPr txBox="1">
            <a:spLocks/>
          </p:cNvSpPr>
          <p:nvPr/>
        </p:nvSpPr>
        <p:spPr>
          <a:xfrm>
            <a:off x="3256206" y="4179721"/>
            <a:ext cx="1783577" cy="357257"/>
          </a:xfrm>
          <a:prstGeom prst="rect">
            <a:avLst/>
          </a:prstGeom>
        </p:spPr>
        <p:txBody>
          <a:bodyPr lIns="0" tIns="0" rIns="0" bIns="0"/>
          <a:lstStyle>
            <a:lvl1pPr marL="144294" indent="-144674" algn="l" defTabSz="217004" rtl="0" eaLnBrk="1" latinLnBrk="0" hangingPunct="1">
              <a:spcBef>
                <a:spcPct val="20000"/>
              </a:spcBef>
              <a:buClr>
                <a:srgbClr val="FFC000"/>
              </a:buClr>
              <a:buFont typeface="Wingdings" pitchFamily="2" charset="2"/>
              <a:buChar char="n"/>
              <a:defRPr sz="717" b="1" kern="1200">
                <a:solidFill>
                  <a:schemeClr val="tx1"/>
                </a:solidFill>
                <a:latin typeface="+mn-lt"/>
                <a:ea typeface="+mn-ea"/>
                <a:cs typeface="+mn-cs"/>
              </a:defRPr>
            </a:lvl1pPr>
            <a:lvl2pPr marL="349343" indent="-136700" algn="l" defTabSz="217004" rtl="0" eaLnBrk="1" latinLnBrk="0" hangingPunct="1">
              <a:spcBef>
                <a:spcPct val="20000"/>
              </a:spcBef>
              <a:buClr>
                <a:schemeClr val="accent1"/>
              </a:buClr>
              <a:buFont typeface="Arial" pitchFamily="34" charset="0"/>
              <a:buChar char="▬"/>
              <a:defRPr sz="675" b="1" kern="1200">
                <a:solidFill>
                  <a:schemeClr val="tx1"/>
                </a:solidFill>
                <a:latin typeface="+mn-lt"/>
                <a:ea typeface="+mn-ea"/>
                <a:cs typeface="+mn-cs"/>
              </a:defRPr>
            </a:lvl2pPr>
            <a:lvl3pPr marL="482246" indent="-96449"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3pPr>
            <a:lvl4pPr marL="675144" indent="-96449"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4pPr>
            <a:lvl5pPr marL="488260" indent="-54251"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5pPr>
            <a:lvl6pPr marL="596762"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6pPr>
            <a:lvl7pPr marL="705264"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7pPr>
            <a:lvl8pPr marL="813766"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8pPr>
            <a:lvl9pPr marL="92226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9pPr>
          </a:lstStyle>
          <a:p>
            <a:r>
              <a:rPr lang="en-US" sz="700" dirty="0"/>
              <a:t>Increased Power</a:t>
            </a:r>
          </a:p>
        </p:txBody>
      </p:sp>
      <p:sp>
        <p:nvSpPr>
          <p:cNvPr id="3" name="Text Placeholder 48">
            <a:extLst>
              <a:ext uri="{FF2B5EF4-FFF2-40B4-BE49-F238E27FC236}">
                <a16:creationId xmlns:a16="http://schemas.microsoft.com/office/drawing/2014/main" id="{95B703AB-2FA8-2917-EF38-F7A09ABA9AF4}"/>
              </a:ext>
            </a:extLst>
          </p:cNvPr>
          <p:cNvSpPr txBox="1">
            <a:spLocks/>
          </p:cNvSpPr>
          <p:nvPr/>
        </p:nvSpPr>
        <p:spPr>
          <a:xfrm>
            <a:off x="5303271" y="4133347"/>
            <a:ext cx="3610786" cy="432270"/>
          </a:xfrm>
          <a:prstGeom prst="rect">
            <a:avLst/>
          </a:prstGeom>
        </p:spPr>
        <p:txBody>
          <a:bodyPr lIns="0" tIns="0" rIns="0" bIns="0"/>
          <a:lstStyle>
            <a:lvl1pPr marL="144294" indent="-144674" algn="l" defTabSz="217004" rtl="0" eaLnBrk="1" latinLnBrk="0" hangingPunct="1">
              <a:spcBef>
                <a:spcPct val="20000"/>
              </a:spcBef>
              <a:buClr>
                <a:srgbClr val="FFC000"/>
              </a:buClr>
              <a:buFont typeface="Wingdings" pitchFamily="2" charset="2"/>
              <a:buChar char="n"/>
              <a:defRPr sz="717" b="1" kern="1200">
                <a:solidFill>
                  <a:schemeClr val="tx1"/>
                </a:solidFill>
                <a:latin typeface="+mn-lt"/>
                <a:ea typeface="+mn-ea"/>
                <a:cs typeface="+mn-cs"/>
              </a:defRPr>
            </a:lvl1pPr>
            <a:lvl2pPr marL="349343" indent="-136700" algn="l" defTabSz="217004" rtl="0" eaLnBrk="1" latinLnBrk="0" hangingPunct="1">
              <a:spcBef>
                <a:spcPct val="20000"/>
              </a:spcBef>
              <a:buClr>
                <a:schemeClr val="accent1"/>
              </a:buClr>
              <a:buFont typeface="Arial" pitchFamily="34" charset="0"/>
              <a:buChar char="▬"/>
              <a:defRPr sz="675" b="1" kern="1200">
                <a:solidFill>
                  <a:schemeClr val="tx1"/>
                </a:solidFill>
                <a:latin typeface="+mn-lt"/>
                <a:ea typeface="+mn-ea"/>
                <a:cs typeface="+mn-cs"/>
              </a:defRPr>
            </a:lvl2pPr>
            <a:lvl3pPr marL="482246" indent="-96449"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3pPr>
            <a:lvl4pPr marL="675144" indent="-96449"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4pPr>
            <a:lvl5pPr marL="488260" indent="-54251" algn="l" defTabSz="217004" rtl="0" eaLnBrk="1" latinLnBrk="0" hangingPunct="1">
              <a:spcBef>
                <a:spcPct val="20000"/>
              </a:spcBef>
              <a:buFont typeface="Arial" pitchFamily="34" charset="0"/>
              <a:buChar char="»"/>
              <a:defRPr sz="675" b="1" kern="1200">
                <a:solidFill>
                  <a:schemeClr val="tx1"/>
                </a:solidFill>
                <a:latin typeface="+mn-lt"/>
                <a:ea typeface="+mn-ea"/>
                <a:cs typeface="+mn-cs"/>
              </a:defRPr>
            </a:lvl5pPr>
            <a:lvl6pPr marL="596762"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6pPr>
            <a:lvl7pPr marL="705264"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7pPr>
            <a:lvl8pPr marL="813766"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8pPr>
            <a:lvl9pPr marL="922268" indent="-54251" algn="l" defTabSz="217004" rtl="0" eaLnBrk="1" latinLnBrk="0" hangingPunct="1">
              <a:spcBef>
                <a:spcPct val="20000"/>
              </a:spcBef>
              <a:buFont typeface="Arial" pitchFamily="34" charset="0"/>
              <a:buChar char="•"/>
              <a:defRPr sz="475" kern="1200">
                <a:solidFill>
                  <a:schemeClr val="tx1"/>
                </a:solidFill>
                <a:latin typeface="+mn-lt"/>
                <a:ea typeface="+mn-ea"/>
                <a:cs typeface="+mn-cs"/>
              </a:defRPr>
            </a:lvl9pPr>
          </a:lstStyle>
          <a:p>
            <a:r>
              <a:rPr lang="en-US" sz="700" dirty="0"/>
              <a:t>The industry is interested in lowering the time it takes to charge an EV. This requires higher power in the charging assembly, and new technology is being developed. HARTING is developing CCS1, bi-directional CCS1, liquid-cooled CCS1, and MCS and plans to offer in the near future</a:t>
            </a:r>
          </a:p>
        </p:txBody>
      </p:sp>
    </p:spTree>
    <p:extLst>
      <p:ext uri="{BB962C8B-B14F-4D97-AF65-F5344CB8AC3E}">
        <p14:creationId xmlns:p14="http://schemas.microsoft.com/office/powerpoint/2010/main" val="322265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EN presentation master">
  <a:themeElements>
    <a:clrScheme name="_HARTING">
      <a:dk1>
        <a:srgbClr val="000000"/>
      </a:dk1>
      <a:lt1>
        <a:srgbClr val="FFFFFF"/>
      </a:lt1>
      <a:dk2>
        <a:srgbClr val="000000"/>
      </a:dk2>
      <a:lt2>
        <a:srgbClr val="808080"/>
      </a:lt2>
      <a:accent1>
        <a:srgbClr val="FFC800"/>
      </a:accent1>
      <a:accent2>
        <a:srgbClr val="7575D1"/>
      </a:accent2>
      <a:accent3>
        <a:srgbClr val="82C49D"/>
      </a:accent3>
      <a:accent4>
        <a:srgbClr val="808080"/>
      </a:accent4>
      <a:accent5>
        <a:srgbClr val="A7498E"/>
      </a:accent5>
      <a:accent6>
        <a:srgbClr val="7D7B35"/>
      </a:accent6>
      <a:hlink>
        <a:srgbClr val="009999"/>
      </a:hlink>
      <a:folHlink>
        <a:srgbClr val="99CC00"/>
      </a:folHlink>
    </a:clrScheme>
    <a:fontScheme name="HARTI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lIns="0" tIns="0" rIns="0" bIns="0"/>
      <a:lstStyle>
        <a:defPPr marL="0" indent="0">
          <a:buFontTx/>
          <a:buNone/>
          <a:defRPr dirty="0" smtClean="0"/>
        </a:defPPr>
      </a:lstStyle>
    </a:txDef>
  </a:objectDefaults>
  <a:extraClrSchemeLst/>
  <a:extLst>
    <a:ext uri="{05A4C25C-085E-4340-85A3-A5531E510DB2}">
      <thm15:themeFamily xmlns:thm15="http://schemas.microsoft.com/office/thememl/2012/main" name="PM Product Template" id="{64D54639-2484-443E-99D5-794FF5D89518}" vid="{6CA0307F-9037-4905-B181-8E036F35177A}"/>
    </a:ext>
  </a:extLst>
</a:theme>
</file>

<file path=ppt/theme/theme2.xml><?xml version="1.0" encoding="utf-8"?>
<a:theme xmlns:a="http://schemas.openxmlformats.org/drawingml/2006/main" name="1_EN presentation master">
  <a:themeElements>
    <a:clrScheme name="_HARTING">
      <a:dk1>
        <a:srgbClr val="000000"/>
      </a:dk1>
      <a:lt1>
        <a:srgbClr val="FFFFFF"/>
      </a:lt1>
      <a:dk2>
        <a:srgbClr val="000000"/>
      </a:dk2>
      <a:lt2>
        <a:srgbClr val="808080"/>
      </a:lt2>
      <a:accent1>
        <a:srgbClr val="FFC800"/>
      </a:accent1>
      <a:accent2>
        <a:srgbClr val="7575D1"/>
      </a:accent2>
      <a:accent3>
        <a:srgbClr val="82C49D"/>
      </a:accent3>
      <a:accent4>
        <a:srgbClr val="808080"/>
      </a:accent4>
      <a:accent5>
        <a:srgbClr val="A7498E"/>
      </a:accent5>
      <a:accent6>
        <a:srgbClr val="7D7B35"/>
      </a:accent6>
      <a:hlink>
        <a:srgbClr val="009999"/>
      </a:hlink>
      <a:folHlink>
        <a:srgbClr val="99CC00"/>
      </a:folHlink>
    </a:clrScheme>
    <a:fontScheme name="HARTI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lIns="0" tIns="0" rIns="0" bIns="0"/>
      <a:lstStyle>
        <a:defPPr marL="0" indent="0">
          <a:buFontTx/>
          <a:buNone/>
          <a:defRPr dirty="0" smtClean="0"/>
        </a:defPPr>
      </a:lstStyle>
    </a:txDef>
  </a:objectDefaults>
  <a:extraClrSchemeLst/>
  <a:extLst>
    <a:ext uri="{05A4C25C-085E-4340-85A3-A5531E510DB2}">
      <thm15:themeFamily xmlns:thm15="http://schemas.microsoft.com/office/thememl/2012/main" name="PM Product Template" id="{64D54639-2484-443E-99D5-794FF5D89518}" vid="{6CA0307F-9037-4905-B181-8E036F35177A}"/>
    </a:ext>
  </a:extLst>
</a:theme>
</file>

<file path=ppt/theme/theme3.xml><?xml version="1.0" encoding="utf-8"?>
<a:theme xmlns:a="http://schemas.openxmlformats.org/drawingml/2006/main" name="2_EN presentation master">
  <a:themeElements>
    <a:clrScheme name="_HARTING">
      <a:dk1>
        <a:srgbClr val="000000"/>
      </a:dk1>
      <a:lt1>
        <a:srgbClr val="FFFFFF"/>
      </a:lt1>
      <a:dk2>
        <a:srgbClr val="000000"/>
      </a:dk2>
      <a:lt2>
        <a:srgbClr val="808080"/>
      </a:lt2>
      <a:accent1>
        <a:srgbClr val="FFC800"/>
      </a:accent1>
      <a:accent2>
        <a:srgbClr val="7575D1"/>
      </a:accent2>
      <a:accent3>
        <a:srgbClr val="82C49D"/>
      </a:accent3>
      <a:accent4>
        <a:srgbClr val="808080"/>
      </a:accent4>
      <a:accent5>
        <a:srgbClr val="A7498E"/>
      </a:accent5>
      <a:accent6>
        <a:srgbClr val="7D7B35"/>
      </a:accent6>
      <a:hlink>
        <a:srgbClr val="009999"/>
      </a:hlink>
      <a:folHlink>
        <a:srgbClr val="99CC00"/>
      </a:folHlink>
    </a:clrScheme>
    <a:fontScheme name="HARTI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lIns="0" tIns="0" rIns="0" bIns="0"/>
      <a:lstStyle>
        <a:defPPr marL="0" indent="0">
          <a:buFontTx/>
          <a:buNone/>
          <a:defRPr dirty="0" smtClean="0"/>
        </a:defPPr>
      </a:lstStyle>
    </a:txDef>
  </a:objectDefaults>
  <a:extraClrSchemeLst/>
  <a:extLst>
    <a:ext uri="{05A4C25C-085E-4340-85A3-A5531E510DB2}">
      <thm15:themeFamily xmlns:thm15="http://schemas.microsoft.com/office/thememl/2012/main" name="PM Product Template" id="{64D54639-2484-443E-99D5-794FF5D89518}" vid="{6CA0307F-9037-4905-B181-8E036F35177A}"/>
    </a:ext>
  </a:extLst>
</a:theme>
</file>

<file path=ppt/theme/theme4.xml><?xml version="1.0" encoding="utf-8"?>
<a:theme xmlns:a="http://schemas.openxmlformats.org/drawingml/2006/main" name="3_EN presentation master">
  <a:themeElements>
    <a:clrScheme name="_HARTING">
      <a:dk1>
        <a:srgbClr val="000000"/>
      </a:dk1>
      <a:lt1>
        <a:srgbClr val="FFFFFF"/>
      </a:lt1>
      <a:dk2>
        <a:srgbClr val="000000"/>
      </a:dk2>
      <a:lt2>
        <a:srgbClr val="808080"/>
      </a:lt2>
      <a:accent1>
        <a:srgbClr val="FFC800"/>
      </a:accent1>
      <a:accent2>
        <a:srgbClr val="7575D1"/>
      </a:accent2>
      <a:accent3>
        <a:srgbClr val="82C49D"/>
      </a:accent3>
      <a:accent4>
        <a:srgbClr val="808080"/>
      </a:accent4>
      <a:accent5>
        <a:srgbClr val="A7498E"/>
      </a:accent5>
      <a:accent6>
        <a:srgbClr val="7D7B35"/>
      </a:accent6>
      <a:hlink>
        <a:srgbClr val="009999"/>
      </a:hlink>
      <a:folHlink>
        <a:srgbClr val="99CC00"/>
      </a:folHlink>
    </a:clrScheme>
    <a:fontScheme name="HARTI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lIns="0" tIns="0" rIns="0" bIns="0"/>
      <a:lstStyle>
        <a:defPPr marL="0" indent="0">
          <a:buFontTx/>
          <a:buNone/>
          <a:defRPr dirty="0" smtClean="0"/>
        </a:defPPr>
      </a:lstStyle>
    </a:txDef>
  </a:objectDefaults>
  <a:extraClrSchemeLst/>
  <a:extLst>
    <a:ext uri="{05A4C25C-085E-4340-85A3-A5531E510DB2}">
      <thm15:themeFamily xmlns:thm15="http://schemas.microsoft.com/office/thememl/2012/main" name="PM Product Template" id="{64D54639-2484-443E-99D5-794FF5D89518}" vid="{6CA0307F-9037-4905-B181-8E036F35177A}"/>
    </a:ext>
  </a:extLst>
</a:theme>
</file>

<file path=ppt/theme/theme5.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PPT-Master_EN</Template>
  <TotalTime>1584</TotalTime>
  <Words>272</Words>
  <Application>Microsoft Office PowerPoint</Application>
  <PresentationFormat>On-screen Show (16:9)</PresentationFormat>
  <Paragraphs>24</Paragraphs>
  <Slides>1</Slides>
  <Notes>1</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vt:i4>
      </vt:variant>
    </vt:vector>
  </HeadingPairs>
  <TitlesOfParts>
    <vt:vector size="9" baseType="lpstr">
      <vt:lpstr>Arial</vt:lpstr>
      <vt:lpstr>Calibri</vt:lpstr>
      <vt:lpstr>Wingdings</vt:lpstr>
      <vt:lpstr>Wingdings 2</vt:lpstr>
      <vt:lpstr>EN presentation master</vt:lpstr>
      <vt:lpstr>1_EN presentation master</vt:lpstr>
      <vt:lpstr>2_EN presentation master</vt:lpstr>
      <vt:lpstr>3_EN presentation master</vt:lpstr>
      <vt:lpstr>PowerPoint Presentation</vt:lpstr>
    </vt:vector>
  </TitlesOfParts>
  <Company>Harting AG &amp; Co. KG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Patel, Nirav</dc:creator>
  <cp:lastModifiedBy>Hooper, Haley</cp:lastModifiedBy>
  <cp:revision>16</cp:revision>
  <cp:lastPrinted>2019-10-30T13:33:05Z</cp:lastPrinted>
  <dcterms:created xsi:type="dcterms:W3CDTF">2019-11-07T20:58:37Z</dcterms:created>
  <dcterms:modified xsi:type="dcterms:W3CDTF">2023-06-06T15:51:08Z</dcterms:modified>
</cp:coreProperties>
</file>