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75" r:id="rId4"/>
  </p:sldMasterIdLst>
  <p:notesMasterIdLst>
    <p:notesMasterId r:id="rId6"/>
  </p:notesMasterIdLst>
  <p:handoutMasterIdLst>
    <p:handoutMasterId r:id="rId7"/>
  </p:handoutMasterIdLst>
  <p:sldIdLst>
    <p:sldId id="1121" r:id="rId5"/>
  </p:sldIdLst>
  <p:sldSz cx="12192000" cy="6858000"/>
  <p:notesSz cx="7315200" cy="96012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Reif" initials="AR" lastIdx="1" clrIdx="0">
    <p:extLst>
      <p:ext uri="{19B8F6BF-5375-455C-9EA6-DF929625EA0E}">
        <p15:presenceInfo xmlns:p15="http://schemas.microsoft.com/office/powerpoint/2012/main" userId="Amy Reif" providerId="None"/>
      </p:ext>
    </p:extLst>
  </p:cmAuthor>
  <p:cmAuthor id="2" name="Amir Kopelman" initials="AK" lastIdx="35" clrIdx="1">
    <p:extLst>
      <p:ext uri="{19B8F6BF-5375-455C-9EA6-DF929625EA0E}">
        <p15:presenceInfo xmlns:p15="http://schemas.microsoft.com/office/powerpoint/2012/main" userId="S::amir.kopelman@avx.com::4d06bb98-965c-48c3-82a2-5b63f828f4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0000FF"/>
    <a:srgbClr val="00A3E0"/>
    <a:srgbClr val="00759E"/>
    <a:srgbClr val="0082B0"/>
    <a:srgbClr val="25408F"/>
    <a:srgbClr val="BFCFDF"/>
    <a:srgbClr val="C1D2E2"/>
    <a:srgbClr val="BBC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C5797B30-8A4F-4FD3-B971-2E896281AC3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CABA5CD-F58C-4952-9F21-AC82A237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227FB62-8280-43B7-AB0A-C743AC0E7BA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6E6FADE-17E9-4794-AE30-96CD8BBC1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hyperlink" Target="https://www.kyocera-avx.com/" TargetMode="Externa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EF5809-BB52-4FB0-BC4B-51819CD3C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7C1CAD2-3982-4F3A-9675-C032C56A2833}"/>
              </a:ext>
            </a:extLst>
          </p:cNvPr>
          <p:cNvGrpSpPr/>
          <p:nvPr/>
        </p:nvGrpSpPr>
        <p:grpSpPr>
          <a:xfrm flipH="1">
            <a:off x="0" y="0"/>
            <a:ext cx="7346348" cy="6903595"/>
            <a:chOff x="5182785" y="295479"/>
            <a:chExt cx="6339731" cy="6606151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EB7F9A77-4135-43AC-9270-9833D762A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10910"/>
            <a:stretch/>
          </p:blipFill>
          <p:spPr>
            <a:xfrm>
              <a:off x="5672600" y="295479"/>
              <a:ext cx="5623444" cy="5661777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1476A-06FE-47B8-8C63-83671B10FE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10910"/>
            <a:stretch/>
          </p:blipFill>
          <p:spPr>
            <a:xfrm>
              <a:off x="6082104" y="295479"/>
              <a:ext cx="5433688" cy="5470728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12F6BA09-9ADD-4863-ABD9-24DEC0D14FB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10910"/>
            <a:stretch/>
          </p:blipFill>
          <p:spPr>
            <a:xfrm>
              <a:off x="6669930" y="295479"/>
              <a:ext cx="4852586" cy="4885666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47F86662-B8E2-4228-8875-4DFF1D1C3A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9776"/>
            <a:stretch/>
          </p:blipFill>
          <p:spPr>
            <a:xfrm>
              <a:off x="5182785" y="605538"/>
              <a:ext cx="6339731" cy="62960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227FF1-B9A6-4AC4-B5E9-391F0C76C6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6" y="1125136"/>
            <a:ext cx="4665495" cy="20717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5660" y="4166815"/>
            <a:ext cx="5267314" cy="523874"/>
          </a:xfrm>
        </p:spPr>
        <p:txBody>
          <a:bodyPr anchor="t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5660" y="4852699"/>
            <a:ext cx="5267314" cy="4857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439C91-6565-4134-A758-E91BDEAEEBFE}"/>
              </a:ext>
            </a:extLst>
          </p:cNvPr>
          <p:cNvCxnSpPr>
            <a:cxnSpLocks/>
          </p:cNvCxnSpPr>
          <p:nvPr/>
        </p:nvCxnSpPr>
        <p:spPr>
          <a:xfrm>
            <a:off x="623952" y="3575470"/>
            <a:ext cx="5070731" cy="0"/>
          </a:xfrm>
          <a:prstGeom prst="line">
            <a:avLst/>
          </a:prstGeom>
          <a:ln w="444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5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">
            <a:extLst>
              <a:ext uri="{FF2B5EF4-FFF2-40B4-BE49-F238E27FC236}">
                <a16:creationId xmlns:a16="http://schemas.microsoft.com/office/drawing/2014/main" id="{2542DAA7-0FAE-4237-B1CD-39D80DB28CF2}"/>
              </a:ext>
            </a:extLst>
          </p:cNvPr>
          <p:cNvGrpSpPr/>
          <p:nvPr/>
        </p:nvGrpSpPr>
        <p:grpSpPr>
          <a:xfrm>
            <a:off x="0" y="-6666"/>
            <a:ext cx="12192000" cy="6635354"/>
            <a:chOff x="0" y="-6666"/>
            <a:chExt cx="12192000" cy="66353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9EEA8E-E1FD-4A22-BA96-9079446113F8}"/>
                </a:ext>
              </a:extLst>
            </p:cNvPr>
            <p:cNvSpPr/>
            <p:nvPr/>
          </p:nvSpPr>
          <p:spPr>
            <a:xfrm>
              <a:off x="0" y="-6666"/>
              <a:ext cx="9184113" cy="668240"/>
            </a:xfrm>
            <a:custGeom>
              <a:avLst/>
              <a:gdLst>
                <a:gd name="connsiteX0" fmla="*/ 9184113 w 9184113"/>
                <a:gd name="connsiteY0" fmla="*/ 668240 h 668240"/>
                <a:gd name="connsiteX1" fmla="*/ 0 w 9184113"/>
                <a:gd name="connsiteY1" fmla="*/ 668240 h 668240"/>
                <a:gd name="connsiteX2" fmla="*/ 0 w 9184113"/>
                <a:gd name="connsiteY2" fmla="*/ 0 h 668240"/>
                <a:gd name="connsiteX3" fmla="*/ 8708103 w 9184113"/>
                <a:gd name="connsiteY3" fmla="*/ 0 h 668240"/>
                <a:gd name="connsiteX4" fmla="*/ 9184113 w 9184113"/>
                <a:gd name="connsiteY4" fmla="*/ 668240 h 66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4113" h="668240">
                  <a:moveTo>
                    <a:pt x="9184113" y="668240"/>
                  </a:moveTo>
                  <a:lnTo>
                    <a:pt x="0" y="668240"/>
                  </a:lnTo>
                  <a:lnTo>
                    <a:pt x="0" y="0"/>
                  </a:lnTo>
                  <a:lnTo>
                    <a:pt x="8708103" y="0"/>
                  </a:lnTo>
                  <a:lnTo>
                    <a:pt x="9184113" y="668240"/>
                  </a:lnTo>
                  <a:close/>
                </a:path>
              </a:pathLst>
            </a:custGeom>
            <a:solidFill>
              <a:schemeClr val="tx1"/>
            </a:solidFill>
            <a:ln w="12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42678C-C648-4888-8E5E-C89B65AE8642}"/>
                </a:ext>
              </a:extLst>
            </p:cNvPr>
            <p:cNvSpPr/>
            <p:nvPr/>
          </p:nvSpPr>
          <p:spPr>
            <a:xfrm>
              <a:off x="8918757" y="1981044"/>
              <a:ext cx="3278955" cy="4646677"/>
            </a:xfrm>
            <a:custGeom>
              <a:avLst/>
              <a:gdLst>
                <a:gd name="connsiteX0" fmla="*/ 0 w 3278955"/>
                <a:gd name="connsiteY0" fmla="*/ 4646678 h 4646677"/>
                <a:gd name="connsiteX1" fmla="*/ 3278834 w 3278955"/>
                <a:gd name="connsiteY1" fmla="*/ 4646678 h 4646677"/>
                <a:gd name="connsiteX2" fmla="*/ 3278955 w 3278955"/>
                <a:gd name="connsiteY2" fmla="*/ 0 h 4646677"/>
                <a:gd name="connsiteX3" fmla="*/ 0 w 3278955"/>
                <a:gd name="connsiteY3" fmla="*/ 4646678 h 464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955" h="4646677">
                  <a:moveTo>
                    <a:pt x="0" y="4646678"/>
                  </a:moveTo>
                  <a:lnTo>
                    <a:pt x="3278834" y="4646678"/>
                  </a:lnTo>
                  <a:lnTo>
                    <a:pt x="3278955" y="0"/>
                  </a:lnTo>
                  <a:lnTo>
                    <a:pt x="0" y="4646678"/>
                  </a:lnTo>
                  <a:close/>
                </a:path>
              </a:pathLst>
            </a:custGeom>
            <a:solidFill>
              <a:schemeClr val="accent3"/>
            </a:solidFill>
            <a:ln w="12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1989F5-B49F-4812-BC52-EF3F907C8B16}"/>
                </a:ext>
              </a:extLst>
            </p:cNvPr>
            <p:cNvSpPr/>
            <p:nvPr/>
          </p:nvSpPr>
          <p:spPr>
            <a:xfrm>
              <a:off x="8902347" y="-4735"/>
              <a:ext cx="3295364" cy="4669962"/>
            </a:xfrm>
            <a:custGeom>
              <a:avLst/>
              <a:gdLst>
                <a:gd name="connsiteX0" fmla="*/ 0 w 3295364"/>
                <a:gd name="connsiteY0" fmla="*/ 0 h 4669962"/>
                <a:gd name="connsiteX1" fmla="*/ 3295365 w 3295364"/>
                <a:gd name="connsiteY1" fmla="*/ 0 h 4669962"/>
                <a:gd name="connsiteX2" fmla="*/ 3295365 w 3295364"/>
                <a:gd name="connsiteY2" fmla="*/ 4669962 h 4669962"/>
                <a:gd name="connsiteX3" fmla="*/ 0 w 3295364"/>
                <a:gd name="connsiteY3" fmla="*/ 0 h 46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5364" h="4669962">
                  <a:moveTo>
                    <a:pt x="0" y="0"/>
                  </a:moveTo>
                  <a:lnTo>
                    <a:pt x="3295365" y="0"/>
                  </a:lnTo>
                  <a:lnTo>
                    <a:pt x="3295365" y="466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84B5DAC-834A-4895-B7FB-A3F515530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034" y="12188"/>
            <a:ext cx="8288463" cy="635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32523DA-3A1C-4786-A1B1-4E330F258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037" y="838543"/>
            <a:ext cx="11369922" cy="485775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4FA84EF-2805-46AA-A00E-D2C243E8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7" y="1498600"/>
            <a:ext cx="11369922" cy="47593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38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4E367AA-44F2-4F24-BC6C-C01C935FAD1B}"/>
              </a:ext>
            </a:extLst>
          </p:cNvPr>
          <p:cNvSpPr/>
          <p:nvPr/>
        </p:nvSpPr>
        <p:spPr>
          <a:xfrm>
            <a:off x="0" y="952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E8F791B-132D-4AB0-81E9-97DB7795C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8" r="104"/>
          <a:stretch/>
        </p:blipFill>
        <p:spPr>
          <a:xfrm>
            <a:off x="-1" y="0"/>
            <a:ext cx="12191999" cy="365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60FA0-4735-4EBE-8A0C-39AD399BAA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18" y="4290791"/>
            <a:ext cx="4381731" cy="19457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0FCA34-20E5-46CE-A65D-FE2FB686F866}"/>
              </a:ext>
            </a:extLst>
          </p:cNvPr>
          <p:cNvCxnSpPr>
            <a:cxnSpLocks/>
          </p:cNvCxnSpPr>
          <p:nvPr/>
        </p:nvCxnSpPr>
        <p:spPr>
          <a:xfrm>
            <a:off x="6639074" y="4567982"/>
            <a:ext cx="0" cy="1400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hlinkClick r:id="rId5"/>
            <a:extLst>
              <a:ext uri="{FF2B5EF4-FFF2-40B4-BE49-F238E27FC236}">
                <a16:creationId xmlns:a16="http://schemas.microsoft.com/office/drawing/2014/main" id="{7F7AAAD4-11FE-4F0A-A896-73C03406E9D3}"/>
              </a:ext>
            </a:extLst>
          </p:cNvPr>
          <p:cNvSpPr/>
          <p:nvPr/>
        </p:nvSpPr>
        <p:spPr>
          <a:xfrm>
            <a:off x="7281111" y="5320817"/>
            <a:ext cx="2505482" cy="40604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KYOCERA-KYOCERA AVX.com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A7844896-A36A-44D4-BE9A-329C561552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84241"/>
          <a:stretch/>
        </p:blipFill>
        <p:spPr>
          <a:xfrm>
            <a:off x="7470611" y="4860344"/>
            <a:ext cx="335124" cy="28671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18558CC-973B-4158-9720-A7A64F92A426}"/>
              </a:ext>
            </a:extLst>
          </p:cNvPr>
          <p:cNvSpPr/>
          <p:nvPr/>
        </p:nvSpPr>
        <p:spPr>
          <a:xfrm>
            <a:off x="804629" y="1322072"/>
            <a:ext cx="5583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60B940-10BF-455A-A854-13C3A0A4DA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926" r="65652"/>
          <a:stretch/>
        </p:blipFill>
        <p:spPr>
          <a:xfrm>
            <a:off x="7958140" y="4860343"/>
            <a:ext cx="242886" cy="28671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D6BEADD-3894-47E2-9C19-991E70EDB5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9948" r="42725"/>
          <a:stretch/>
        </p:blipFill>
        <p:spPr>
          <a:xfrm>
            <a:off x="8320088" y="4860344"/>
            <a:ext cx="368467" cy="28671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237B923-9521-4BA7-8457-958852D2EC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224" r="21448"/>
          <a:stretch/>
        </p:blipFill>
        <p:spPr>
          <a:xfrm>
            <a:off x="8772525" y="4860344"/>
            <a:ext cx="368467" cy="28671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3127283-94FD-402D-B961-BF54110A1D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2500"/>
          <a:stretch/>
        </p:blipFill>
        <p:spPr>
          <a:xfrm>
            <a:off x="9224961" y="4860342"/>
            <a:ext cx="372131" cy="2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f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105"/>
          <a:stretch/>
        </p:blipFill>
        <p:spPr>
          <a:xfrm>
            <a:off x="0" y="0"/>
            <a:ext cx="12192000" cy="4797152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8339" y="242365"/>
            <a:ext cx="11748982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969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/>
          <p:nvPr userDrawn="1"/>
        </p:nvSpPr>
        <p:spPr>
          <a:xfrm>
            <a:off x="0" y="0"/>
            <a:ext cx="8963025" cy="1333499"/>
          </a:xfrm>
          <a:custGeom>
            <a:avLst/>
            <a:gdLst>
              <a:gd name="connsiteX0" fmla="*/ 0 w 12192000"/>
              <a:gd name="connsiteY0" fmla="*/ 0 h 1319842"/>
              <a:gd name="connsiteX1" fmla="*/ 12192000 w 12192000"/>
              <a:gd name="connsiteY1" fmla="*/ 0 h 1319842"/>
              <a:gd name="connsiteX2" fmla="*/ 12192000 w 12192000"/>
              <a:gd name="connsiteY2" fmla="*/ 1319842 h 1319842"/>
              <a:gd name="connsiteX3" fmla="*/ 0 w 12192000"/>
              <a:gd name="connsiteY3" fmla="*/ 1319842 h 1319842"/>
              <a:gd name="connsiteX4" fmla="*/ 0 w 12192000"/>
              <a:gd name="connsiteY4" fmla="*/ 0 h 1319842"/>
              <a:gd name="connsiteX0" fmla="*/ 0 w 12192000"/>
              <a:gd name="connsiteY0" fmla="*/ 0 h 1319842"/>
              <a:gd name="connsiteX1" fmla="*/ 12192000 w 12192000"/>
              <a:gd name="connsiteY1" fmla="*/ 0 h 1319842"/>
              <a:gd name="connsiteX2" fmla="*/ 9733471 w 12192000"/>
              <a:gd name="connsiteY2" fmla="*/ 1319842 h 1319842"/>
              <a:gd name="connsiteX3" fmla="*/ 0 w 12192000"/>
              <a:gd name="connsiteY3" fmla="*/ 1319842 h 1319842"/>
              <a:gd name="connsiteX4" fmla="*/ 0 w 12192000"/>
              <a:gd name="connsiteY4" fmla="*/ 0 h 1319842"/>
              <a:gd name="connsiteX0" fmla="*/ 0 w 9733471"/>
              <a:gd name="connsiteY0" fmla="*/ 0 h 1319842"/>
              <a:gd name="connsiteX1" fmla="*/ 8732807 w 9733471"/>
              <a:gd name="connsiteY1" fmla="*/ 0 h 1319842"/>
              <a:gd name="connsiteX2" fmla="*/ 9733471 w 9733471"/>
              <a:gd name="connsiteY2" fmla="*/ 1319842 h 1319842"/>
              <a:gd name="connsiteX3" fmla="*/ 0 w 9733471"/>
              <a:gd name="connsiteY3" fmla="*/ 1319842 h 1319842"/>
              <a:gd name="connsiteX4" fmla="*/ 0 w 9733471"/>
              <a:gd name="connsiteY4" fmla="*/ 0 h 1319842"/>
              <a:gd name="connsiteX0" fmla="*/ 0 w 9733471"/>
              <a:gd name="connsiteY0" fmla="*/ 0 h 1319842"/>
              <a:gd name="connsiteX1" fmla="*/ 8982973 w 9733471"/>
              <a:gd name="connsiteY1" fmla="*/ 17252 h 1319842"/>
              <a:gd name="connsiteX2" fmla="*/ 9733471 w 9733471"/>
              <a:gd name="connsiteY2" fmla="*/ 1319842 h 1319842"/>
              <a:gd name="connsiteX3" fmla="*/ 0 w 9733471"/>
              <a:gd name="connsiteY3" fmla="*/ 1319842 h 1319842"/>
              <a:gd name="connsiteX4" fmla="*/ 0 w 9733471"/>
              <a:gd name="connsiteY4" fmla="*/ 0 h 1319842"/>
              <a:gd name="connsiteX0" fmla="*/ 0 w 9733471"/>
              <a:gd name="connsiteY0" fmla="*/ 0 h 1319842"/>
              <a:gd name="connsiteX1" fmla="*/ 9008852 w 9733471"/>
              <a:gd name="connsiteY1" fmla="*/ 8626 h 1319842"/>
              <a:gd name="connsiteX2" fmla="*/ 9733471 w 9733471"/>
              <a:gd name="connsiteY2" fmla="*/ 1319842 h 1319842"/>
              <a:gd name="connsiteX3" fmla="*/ 0 w 9733471"/>
              <a:gd name="connsiteY3" fmla="*/ 1319842 h 1319842"/>
              <a:gd name="connsiteX4" fmla="*/ 0 w 9733471"/>
              <a:gd name="connsiteY4" fmla="*/ 0 h 1319842"/>
              <a:gd name="connsiteX0" fmla="*/ 0 w 9578195"/>
              <a:gd name="connsiteY0" fmla="*/ 0 h 1319842"/>
              <a:gd name="connsiteX1" fmla="*/ 9008852 w 9578195"/>
              <a:gd name="connsiteY1" fmla="*/ 8626 h 1319842"/>
              <a:gd name="connsiteX2" fmla="*/ 9578195 w 9578195"/>
              <a:gd name="connsiteY2" fmla="*/ 1319842 h 1319842"/>
              <a:gd name="connsiteX3" fmla="*/ 0 w 9578195"/>
              <a:gd name="connsiteY3" fmla="*/ 1319842 h 1319842"/>
              <a:gd name="connsiteX4" fmla="*/ 0 w 9578195"/>
              <a:gd name="connsiteY4" fmla="*/ 0 h 1319842"/>
              <a:gd name="connsiteX0" fmla="*/ 0 w 9543690"/>
              <a:gd name="connsiteY0" fmla="*/ 0 h 1319842"/>
              <a:gd name="connsiteX1" fmla="*/ 9008852 w 9543690"/>
              <a:gd name="connsiteY1" fmla="*/ 8626 h 1319842"/>
              <a:gd name="connsiteX2" fmla="*/ 9543690 w 9543690"/>
              <a:gd name="connsiteY2" fmla="*/ 1319842 h 1319842"/>
              <a:gd name="connsiteX3" fmla="*/ 0 w 9543690"/>
              <a:gd name="connsiteY3" fmla="*/ 1319842 h 1319842"/>
              <a:gd name="connsiteX4" fmla="*/ 0 w 9543690"/>
              <a:gd name="connsiteY4" fmla="*/ 0 h 1319842"/>
              <a:gd name="connsiteX0" fmla="*/ 0 w 9543690"/>
              <a:gd name="connsiteY0" fmla="*/ 0 h 1319842"/>
              <a:gd name="connsiteX1" fmla="*/ 9008852 w 9543690"/>
              <a:gd name="connsiteY1" fmla="*/ 8626 h 1319842"/>
              <a:gd name="connsiteX2" fmla="*/ 9543690 w 9543690"/>
              <a:gd name="connsiteY2" fmla="*/ 1319842 h 1319842"/>
              <a:gd name="connsiteX3" fmla="*/ 0 w 9543690"/>
              <a:gd name="connsiteY3" fmla="*/ 1319842 h 1319842"/>
              <a:gd name="connsiteX4" fmla="*/ 0 w 9543690"/>
              <a:gd name="connsiteY4" fmla="*/ 0 h 1319842"/>
              <a:gd name="connsiteX0" fmla="*/ 0 w 9543690"/>
              <a:gd name="connsiteY0" fmla="*/ 0 h 1319842"/>
              <a:gd name="connsiteX1" fmla="*/ 9008852 w 9543690"/>
              <a:gd name="connsiteY1" fmla="*/ 0 h 1319842"/>
              <a:gd name="connsiteX2" fmla="*/ 9543690 w 9543690"/>
              <a:gd name="connsiteY2" fmla="*/ 1319842 h 1319842"/>
              <a:gd name="connsiteX3" fmla="*/ 0 w 9543690"/>
              <a:gd name="connsiteY3" fmla="*/ 1319842 h 1319842"/>
              <a:gd name="connsiteX4" fmla="*/ 0 w 9543690"/>
              <a:gd name="connsiteY4" fmla="*/ 0 h 1319842"/>
              <a:gd name="connsiteX0" fmla="*/ 0 w 9543690"/>
              <a:gd name="connsiteY0" fmla="*/ 0 h 1319842"/>
              <a:gd name="connsiteX1" fmla="*/ 9008852 w 9543690"/>
              <a:gd name="connsiteY1" fmla="*/ 0 h 1319842"/>
              <a:gd name="connsiteX2" fmla="*/ 9543690 w 9543690"/>
              <a:gd name="connsiteY2" fmla="*/ 1319842 h 1319842"/>
              <a:gd name="connsiteX3" fmla="*/ 0 w 9543690"/>
              <a:gd name="connsiteY3" fmla="*/ 1319842 h 1319842"/>
              <a:gd name="connsiteX4" fmla="*/ 0 w 9543690"/>
              <a:gd name="connsiteY4" fmla="*/ 0 h 131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3690" h="1319842">
                <a:moveTo>
                  <a:pt x="0" y="0"/>
                </a:moveTo>
                <a:lnTo>
                  <a:pt x="9008852" y="0"/>
                </a:lnTo>
                <a:lnTo>
                  <a:pt x="9543690" y="1319842"/>
                </a:lnTo>
                <a:lnTo>
                  <a:pt x="0" y="13198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6"/>
          <p:cNvSpPr/>
          <p:nvPr userDrawn="1"/>
        </p:nvSpPr>
        <p:spPr>
          <a:xfrm rot="10800000">
            <a:off x="8639173" y="-5"/>
            <a:ext cx="3552825" cy="1333503"/>
          </a:xfrm>
          <a:custGeom>
            <a:avLst/>
            <a:gdLst>
              <a:gd name="connsiteX0" fmla="*/ 0 w 12192000"/>
              <a:gd name="connsiteY0" fmla="*/ 0 h 1319842"/>
              <a:gd name="connsiteX1" fmla="*/ 12192000 w 12192000"/>
              <a:gd name="connsiteY1" fmla="*/ 0 h 1319842"/>
              <a:gd name="connsiteX2" fmla="*/ 12192000 w 12192000"/>
              <a:gd name="connsiteY2" fmla="*/ 1319842 h 1319842"/>
              <a:gd name="connsiteX3" fmla="*/ 0 w 12192000"/>
              <a:gd name="connsiteY3" fmla="*/ 1319842 h 1319842"/>
              <a:gd name="connsiteX4" fmla="*/ 0 w 12192000"/>
              <a:gd name="connsiteY4" fmla="*/ 0 h 1319842"/>
              <a:gd name="connsiteX0" fmla="*/ 0 w 12192000"/>
              <a:gd name="connsiteY0" fmla="*/ 0 h 1319842"/>
              <a:gd name="connsiteX1" fmla="*/ 12192000 w 12192000"/>
              <a:gd name="connsiteY1" fmla="*/ 0 h 1319842"/>
              <a:gd name="connsiteX2" fmla="*/ 9733471 w 12192000"/>
              <a:gd name="connsiteY2" fmla="*/ 1319842 h 1319842"/>
              <a:gd name="connsiteX3" fmla="*/ 0 w 12192000"/>
              <a:gd name="connsiteY3" fmla="*/ 1319842 h 1319842"/>
              <a:gd name="connsiteX4" fmla="*/ 0 w 12192000"/>
              <a:gd name="connsiteY4" fmla="*/ 0 h 1319842"/>
              <a:gd name="connsiteX0" fmla="*/ 0 w 9733471"/>
              <a:gd name="connsiteY0" fmla="*/ 0 h 1319842"/>
              <a:gd name="connsiteX1" fmla="*/ 8732807 w 9733471"/>
              <a:gd name="connsiteY1" fmla="*/ 0 h 1319842"/>
              <a:gd name="connsiteX2" fmla="*/ 9733471 w 9733471"/>
              <a:gd name="connsiteY2" fmla="*/ 1319842 h 1319842"/>
              <a:gd name="connsiteX3" fmla="*/ 0 w 9733471"/>
              <a:gd name="connsiteY3" fmla="*/ 1319842 h 1319842"/>
              <a:gd name="connsiteX4" fmla="*/ 0 w 9733471"/>
              <a:gd name="connsiteY4" fmla="*/ 0 h 1319842"/>
              <a:gd name="connsiteX0" fmla="*/ 0 w 9733471"/>
              <a:gd name="connsiteY0" fmla="*/ 0 h 1319842"/>
              <a:gd name="connsiteX1" fmla="*/ 8982973 w 9733471"/>
              <a:gd name="connsiteY1" fmla="*/ 17252 h 1319842"/>
              <a:gd name="connsiteX2" fmla="*/ 9733471 w 9733471"/>
              <a:gd name="connsiteY2" fmla="*/ 1319842 h 1319842"/>
              <a:gd name="connsiteX3" fmla="*/ 0 w 9733471"/>
              <a:gd name="connsiteY3" fmla="*/ 1319842 h 1319842"/>
              <a:gd name="connsiteX4" fmla="*/ 0 w 9733471"/>
              <a:gd name="connsiteY4" fmla="*/ 0 h 1319842"/>
              <a:gd name="connsiteX0" fmla="*/ 0 w 9733471"/>
              <a:gd name="connsiteY0" fmla="*/ 0 h 1319842"/>
              <a:gd name="connsiteX1" fmla="*/ 9008852 w 9733471"/>
              <a:gd name="connsiteY1" fmla="*/ 8626 h 1319842"/>
              <a:gd name="connsiteX2" fmla="*/ 9733471 w 9733471"/>
              <a:gd name="connsiteY2" fmla="*/ 1319842 h 1319842"/>
              <a:gd name="connsiteX3" fmla="*/ 0 w 9733471"/>
              <a:gd name="connsiteY3" fmla="*/ 1319842 h 1319842"/>
              <a:gd name="connsiteX4" fmla="*/ 0 w 9733471"/>
              <a:gd name="connsiteY4" fmla="*/ 0 h 1319842"/>
              <a:gd name="connsiteX0" fmla="*/ 0 w 9578195"/>
              <a:gd name="connsiteY0" fmla="*/ 0 h 1319842"/>
              <a:gd name="connsiteX1" fmla="*/ 9008852 w 9578195"/>
              <a:gd name="connsiteY1" fmla="*/ 8626 h 1319842"/>
              <a:gd name="connsiteX2" fmla="*/ 9578195 w 9578195"/>
              <a:gd name="connsiteY2" fmla="*/ 1319842 h 1319842"/>
              <a:gd name="connsiteX3" fmla="*/ 0 w 9578195"/>
              <a:gd name="connsiteY3" fmla="*/ 1319842 h 1319842"/>
              <a:gd name="connsiteX4" fmla="*/ 0 w 9578195"/>
              <a:gd name="connsiteY4" fmla="*/ 0 h 1319842"/>
              <a:gd name="connsiteX0" fmla="*/ 0 w 9543690"/>
              <a:gd name="connsiteY0" fmla="*/ 0 h 1319842"/>
              <a:gd name="connsiteX1" fmla="*/ 9008852 w 9543690"/>
              <a:gd name="connsiteY1" fmla="*/ 8626 h 1319842"/>
              <a:gd name="connsiteX2" fmla="*/ 9543690 w 9543690"/>
              <a:gd name="connsiteY2" fmla="*/ 1319842 h 1319842"/>
              <a:gd name="connsiteX3" fmla="*/ 0 w 9543690"/>
              <a:gd name="connsiteY3" fmla="*/ 1319842 h 1319842"/>
              <a:gd name="connsiteX4" fmla="*/ 0 w 9543690"/>
              <a:gd name="connsiteY4" fmla="*/ 0 h 1319842"/>
              <a:gd name="connsiteX0" fmla="*/ 0 w 9543690"/>
              <a:gd name="connsiteY0" fmla="*/ 0 h 1319842"/>
              <a:gd name="connsiteX1" fmla="*/ 9008852 w 9543690"/>
              <a:gd name="connsiteY1" fmla="*/ 8626 h 1319842"/>
              <a:gd name="connsiteX2" fmla="*/ 9543690 w 9543690"/>
              <a:gd name="connsiteY2" fmla="*/ 1319842 h 1319842"/>
              <a:gd name="connsiteX3" fmla="*/ 0 w 9543690"/>
              <a:gd name="connsiteY3" fmla="*/ 1319842 h 1319842"/>
              <a:gd name="connsiteX4" fmla="*/ 0 w 9543690"/>
              <a:gd name="connsiteY4" fmla="*/ 0 h 1319842"/>
              <a:gd name="connsiteX0" fmla="*/ 0 w 9543690"/>
              <a:gd name="connsiteY0" fmla="*/ 0 h 1319842"/>
              <a:gd name="connsiteX1" fmla="*/ 9008852 w 9543690"/>
              <a:gd name="connsiteY1" fmla="*/ 0 h 1319842"/>
              <a:gd name="connsiteX2" fmla="*/ 9543690 w 9543690"/>
              <a:gd name="connsiteY2" fmla="*/ 1319842 h 1319842"/>
              <a:gd name="connsiteX3" fmla="*/ 0 w 9543690"/>
              <a:gd name="connsiteY3" fmla="*/ 1319842 h 1319842"/>
              <a:gd name="connsiteX4" fmla="*/ 0 w 9543690"/>
              <a:gd name="connsiteY4" fmla="*/ 0 h 1319842"/>
              <a:gd name="connsiteX0" fmla="*/ 0 w 9543690"/>
              <a:gd name="connsiteY0" fmla="*/ 0 h 1319842"/>
              <a:gd name="connsiteX1" fmla="*/ 9008852 w 9543690"/>
              <a:gd name="connsiteY1" fmla="*/ 0 h 1319842"/>
              <a:gd name="connsiteX2" fmla="*/ 9543690 w 9543690"/>
              <a:gd name="connsiteY2" fmla="*/ 1319842 h 1319842"/>
              <a:gd name="connsiteX3" fmla="*/ 0 w 9543690"/>
              <a:gd name="connsiteY3" fmla="*/ 1319842 h 1319842"/>
              <a:gd name="connsiteX4" fmla="*/ 0 w 9543690"/>
              <a:gd name="connsiteY4" fmla="*/ 0 h 1319842"/>
              <a:gd name="connsiteX0" fmla="*/ 0 w 10331959"/>
              <a:gd name="connsiteY0" fmla="*/ 0 h 1319842"/>
              <a:gd name="connsiteX1" fmla="*/ 9008852 w 10331959"/>
              <a:gd name="connsiteY1" fmla="*/ 0 h 1319842"/>
              <a:gd name="connsiteX2" fmla="*/ 10331959 w 10331959"/>
              <a:gd name="connsiteY2" fmla="*/ 1319842 h 1319842"/>
              <a:gd name="connsiteX3" fmla="*/ 0 w 10331959"/>
              <a:gd name="connsiteY3" fmla="*/ 1319842 h 1319842"/>
              <a:gd name="connsiteX4" fmla="*/ 0 w 10331959"/>
              <a:gd name="connsiteY4" fmla="*/ 0 h 1319842"/>
              <a:gd name="connsiteX0" fmla="*/ 0 w 10500874"/>
              <a:gd name="connsiteY0" fmla="*/ 0 h 1319842"/>
              <a:gd name="connsiteX1" fmla="*/ 9008852 w 10500874"/>
              <a:gd name="connsiteY1" fmla="*/ 0 h 1319842"/>
              <a:gd name="connsiteX2" fmla="*/ 10500874 w 10500874"/>
              <a:gd name="connsiteY2" fmla="*/ 1319842 h 1319842"/>
              <a:gd name="connsiteX3" fmla="*/ 0 w 10500874"/>
              <a:gd name="connsiteY3" fmla="*/ 1319842 h 1319842"/>
              <a:gd name="connsiteX4" fmla="*/ 0 w 10500874"/>
              <a:gd name="connsiteY4" fmla="*/ 0 h 1319842"/>
              <a:gd name="connsiteX0" fmla="*/ 0 w 10500874"/>
              <a:gd name="connsiteY0" fmla="*/ 0 h 1319842"/>
              <a:gd name="connsiteX1" fmla="*/ 9037004 w 10500874"/>
              <a:gd name="connsiteY1" fmla="*/ 0 h 1319842"/>
              <a:gd name="connsiteX2" fmla="*/ 10500874 w 10500874"/>
              <a:gd name="connsiteY2" fmla="*/ 1319842 h 1319842"/>
              <a:gd name="connsiteX3" fmla="*/ 0 w 10500874"/>
              <a:gd name="connsiteY3" fmla="*/ 1319842 h 1319842"/>
              <a:gd name="connsiteX4" fmla="*/ 0 w 10500874"/>
              <a:gd name="connsiteY4" fmla="*/ 0 h 131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0874" h="1319842">
                <a:moveTo>
                  <a:pt x="0" y="0"/>
                </a:moveTo>
                <a:lnTo>
                  <a:pt x="9037004" y="0"/>
                </a:lnTo>
                <a:lnTo>
                  <a:pt x="10500874" y="1319842"/>
                </a:lnTo>
                <a:lnTo>
                  <a:pt x="0" y="131984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3783932"/>
            <a:ext cx="12192000" cy="2705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PICTURE / GRAPH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10515600" cy="1848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7670800" cy="75247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20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Y-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flipH="1">
            <a:off x="-1" y="0"/>
            <a:ext cx="12191999" cy="6515105"/>
            <a:chOff x="-1465531" y="-1"/>
            <a:chExt cx="13665672" cy="6515105"/>
          </a:xfrm>
        </p:grpSpPr>
        <p:sp>
          <p:nvSpPr>
            <p:cNvPr id="2" name="Rectangle 1"/>
            <p:cNvSpPr/>
            <p:nvPr userDrawn="1"/>
          </p:nvSpPr>
          <p:spPr>
            <a:xfrm>
              <a:off x="-1465531" y="0"/>
              <a:ext cx="13665672" cy="6515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6"/>
            <p:cNvSpPr/>
            <p:nvPr userDrawn="1"/>
          </p:nvSpPr>
          <p:spPr>
            <a:xfrm>
              <a:off x="-1465530" y="1"/>
              <a:ext cx="10088831" cy="1264594"/>
            </a:xfrm>
            <a:custGeom>
              <a:avLst/>
              <a:gdLst>
                <a:gd name="connsiteX0" fmla="*/ 0 w 12192000"/>
                <a:gd name="connsiteY0" fmla="*/ 0 h 1319842"/>
                <a:gd name="connsiteX1" fmla="*/ 12192000 w 12192000"/>
                <a:gd name="connsiteY1" fmla="*/ 0 h 1319842"/>
                <a:gd name="connsiteX2" fmla="*/ 12192000 w 12192000"/>
                <a:gd name="connsiteY2" fmla="*/ 1319842 h 1319842"/>
                <a:gd name="connsiteX3" fmla="*/ 0 w 12192000"/>
                <a:gd name="connsiteY3" fmla="*/ 1319842 h 1319842"/>
                <a:gd name="connsiteX4" fmla="*/ 0 w 12192000"/>
                <a:gd name="connsiteY4" fmla="*/ 0 h 1319842"/>
                <a:gd name="connsiteX0" fmla="*/ 0 w 12192000"/>
                <a:gd name="connsiteY0" fmla="*/ 0 h 1319842"/>
                <a:gd name="connsiteX1" fmla="*/ 12192000 w 12192000"/>
                <a:gd name="connsiteY1" fmla="*/ 0 h 1319842"/>
                <a:gd name="connsiteX2" fmla="*/ 9733471 w 12192000"/>
                <a:gd name="connsiteY2" fmla="*/ 1319842 h 1319842"/>
                <a:gd name="connsiteX3" fmla="*/ 0 w 12192000"/>
                <a:gd name="connsiteY3" fmla="*/ 1319842 h 1319842"/>
                <a:gd name="connsiteX4" fmla="*/ 0 w 12192000"/>
                <a:gd name="connsiteY4" fmla="*/ 0 h 1319842"/>
                <a:gd name="connsiteX0" fmla="*/ 0 w 9733471"/>
                <a:gd name="connsiteY0" fmla="*/ 0 h 1319842"/>
                <a:gd name="connsiteX1" fmla="*/ 8732807 w 9733471"/>
                <a:gd name="connsiteY1" fmla="*/ 0 h 1319842"/>
                <a:gd name="connsiteX2" fmla="*/ 9733471 w 9733471"/>
                <a:gd name="connsiteY2" fmla="*/ 1319842 h 1319842"/>
                <a:gd name="connsiteX3" fmla="*/ 0 w 9733471"/>
                <a:gd name="connsiteY3" fmla="*/ 1319842 h 1319842"/>
                <a:gd name="connsiteX4" fmla="*/ 0 w 9733471"/>
                <a:gd name="connsiteY4" fmla="*/ 0 h 1319842"/>
                <a:gd name="connsiteX0" fmla="*/ 0 w 9733471"/>
                <a:gd name="connsiteY0" fmla="*/ 0 h 1319842"/>
                <a:gd name="connsiteX1" fmla="*/ 8982973 w 9733471"/>
                <a:gd name="connsiteY1" fmla="*/ 17252 h 1319842"/>
                <a:gd name="connsiteX2" fmla="*/ 9733471 w 9733471"/>
                <a:gd name="connsiteY2" fmla="*/ 1319842 h 1319842"/>
                <a:gd name="connsiteX3" fmla="*/ 0 w 9733471"/>
                <a:gd name="connsiteY3" fmla="*/ 1319842 h 1319842"/>
                <a:gd name="connsiteX4" fmla="*/ 0 w 9733471"/>
                <a:gd name="connsiteY4" fmla="*/ 0 h 1319842"/>
                <a:gd name="connsiteX0" fmla="*/ 0 w 9733471"/>
                <a:gd name="connsiteY0" fmla="*/ 0 h 1319842"/>
                <a:gd name="connsiteX1" fmla="*/ 9008852 w 9733471"/>
                <a:gd name="connsiteY1" fmla="*/ 8626 h 1319842"/>
                <a:gd name="connsiteX2" fmla="*/ 9733471 w 9733471"/>
                <a:gd name="connsiteY2" fmla="*/ 1319842 h 1319842"/>
                <a:gd name="connsiteX3" fmla="*/ 0 w 9733471"/>
                <a:gd name="connsiteY3" fmla="*/ 1319842 h 1319842"/>
                <a:gd name="connsiteX4" fmla="*/ 0 w 9733471"/>
                <a:gd name="connsiteY4" fmla="*/ 0 h 1319842"/>
                <a:gd name="connsiteX0" fmla="*/ 0 w 9578195"/>
                <a:gd name="connsiteY0" fmla="*/ 0 h 1319842"/>
                <a:gd name="connsiteX1" fmla="*/ 9008852 w 9578195"/>
                <a:gd name="connsiteY1" fmla="*/ 8626 h 1319842"/>
                <a:gd name="connsiteX2" fmla="*/ 9578195 w 9578195"/>
                <a:gd name="connsiteY2" fmla="*/ 1319842 h 1319842"/>
                <a:gd name="connsiteX3" fmla="*/ 0 w 9578195"/>
                <a:gd name="connsiteY3" fmla="*/ 1319842 h 1319842"/>
                <a:gd name="connsiteX4" fmla="*/ 0 w 9578195"/>
                <a:gd name="connsiteY4" fmla="*/ 0 h 1319842"/>
                <a:gd name="connsiteX0" fmla="*/ 0 w 9543690"/>
                <a:gd name="connsiteY0" fmla="*/ 0 h 1319842"/>
                <a:gd name="connsiteX1" fmla="*/ 9008852 w 9543690"/>
                <a:gd name="connsiteY1" fmla="*/ 8626 h 1319842"/>
                <a:gd name="connsiteX2" fmla="*/ 9543690 w 9543690"/>
                <a:gd name="connsiteY2" fmla="*/ 1319842 h 1319842"/>
                <a:gd name="connsiteX3" fmla="*/ 0 w 9543690"/>
                <a:gd name="connsiteY3" fmla="*/ 1319842 h 1319842"/>
                <a:gd name="connsiteX4" fmla="*/ 0 w 9543690"/>
                <a:gd name="connsiteY4" fmla="*/ 0 h 1319842"/>
                <a:gd name="connsiteX0" fmla="*/ 0 w 9543690"/>
                <a:gd name="connsiteY0" fmla="*/ 0 h 1319842"/>
                <a:gd name="connsiteX1" fmla="*/ 9008852 w 9543690"/>
                <a:gd name="connsiteY1" fmla="*/ 8626 h 1319842"/>
                <a:gd name="connsiteX2" fmla="*/ 9543690 w 9543690"/>
                <a:gd name="connsiteY2" fmla="*/ 1319842 h 1319842"/>
                <a:gd name="connsiteX3" fmla="*/ 0 w 9543690"/>
                <a:gd name="connsiteY3" fmla="*/ 1319842 h 1319842"/>
                <a:gd name="connsiteX4" fmla="*/ 0 w 9543690"/>
                <a:gd name="connsiteY4" fmla="*/ 0 h 1319842"/>
                <a:gd name="connsiteX0" fmla="*/ 0 w 9543690"/>
                <a:gd name="connsiteY0" fmla="*/ 0 h 1319842"/>
                <a:gd name="connsiteX1" fmla="*/ 9008852 w 9543690"/>
                <a:gd name="connsiteY1" fmla="*/ 0 h 1319842"/>
                <a:gd name="connsiteX2" fmla="*/ 9543690 w 9543690"/>
                <a:gd name="connsiteY2" fmla="*/ 1319842 h 1319842"/>
                <a:gd name="connsiteX3" fmla="*/ 0 w 9543690"/>
                <a:gd name="connsiteY3" fmla="*/ 1319842 h 1319842"/>
                <a:gd name="connsiteX4" fmla="*/ 0 w 9543690"/>
                <a:gd name="connsiteY4" fmla="*/ 0 h 1319842"/>
                <a:gd name="connsiteX0" fmla="*/ 0 w 9543690"/>
                <a:gd name="connsiteY0" fmla="*/ 0 h 1319842"/>
                <a:gd name="connsiteX1" fmla="*/ 9008852 w 9543690"/>
                <a:gd name="connsiteY1" fmla="*/ 0 h 1319842"/>
                <a:gd name="connsiteX2" fmla="*/ 9543690 w 9543690"/>
                <a:gd name="connsiteY2" fmla="*/ 1319842 h 1319842"/>
                <a:gd name="connsiteX3" fmla="*/ 0 w 9543690"/>
                <a:gd name="connsiteY3" fmla="*/ 1319842 h 1319842"/>
                <a:gd name="connsiteX4" fmla="*/ 0 w 9543690"/>
                <a:gd name="connsiteY4" fmla="*/ 0 h 1319842"/>
                <a:gd name="connsiteX0" fmla="*/ 0 w 9685364"/>
                <a:gd name="connsiteY0" fmla="*/ 0 h 1319842"/>
                <a:gd name="connsiteX1" fmla="*/ 9008852 w 9685364"/>
                <a:gd name="connsiteY1" fmla="*/ 0 h 1319842"/>
                <a:gd name="connsiteX2" fmla="*/ 9685364 w 9685364"/>
                <a:gd name="connsiteY2" fmla="*/ 1306868 h 1319842"/>
                <a:gd name="connsiteX3" fmla="*/ 0 w 9685364"/>
                <a:gd name="connsiteY3" fmla="*/ 1319842 h 1319842"/>
                <a:gd name="connsiteX4" fmla="*/ 0 w 9685364"/>
                <a:gd name="connsiteY4" fmla="*/ 0 h 1319842"/>
                <a:gd name="connsiteX0" fmla="*/ 0 w 9981592"/>
                <a:gd name="connsiteY0" fmla="*/ 0 h 1319843"/>
                <a:gd name="connsiteX1" fmla="*/ 9008852 w 9981592"/>
                <a:gd name="connsiteY1" fmla="*/ 0 h 1319843"/>
                <a:gd name="connsiteX2" fmla="*/ 9981592 w 9981592"/>
                <a:gd name="connsiteY2" fmla="*/ 1319843 h 1319843"/>
                <a:gd name="connsiteX3" fmla="*/ 0 w 9981592"/>
                <a:gd name="connsiteY3" fmla="*/ 1319842 h 1319843"/>
                <a:gd name="connsiteX4" fmla="*/ 0 w 9981592"/>
                <a:gd name="connsiteY4" fmla="*/ 0 h 1319843"/>
                <a:gd name="connsiteX0" fmla="*/ 0 w 9981592"/>
                <a:gd name="connsiteY0" fmla="*/ 0 h 1319843"/>
                <a:gd name="connsiteX1" fmla="*/ 9008852 w 9981592"/>
                <a:gd name="connsiteY1" fmla="*/ 0 h 1319843"/>
                <a:gd name="connsiteX2" fmla="*/ 9981592 w 9981592"/>
                <a:gd name="connsiteY2" fmla="*/ 1319843 h 1319843"/>
                <a:gd name="connsiteX3" fmla="*/ 0 w 9981592"/>
                <a:gd name="connsiteY3" fmla="*/ 1319842 h 1319843"/>
                <a:gd name="connsiteX4" fmla="*/ 0 w 9981592"/>
                <a:gd name="connsiteY4" fmla="*/ 0 h 1319843"/>
                <a:gd name="connsiteX0" fmla="*/ 0 w 10040135"/>
                <a:gd name="connsiteY0" fmla="*/ 0 h 1319843"/>
                <a:gd name="connsiteX1" fmla="*/ 9008852 w 10040135"/>
                <a:gd name="connsiteY1" fmla="*/ 0 h 1319843"/>
                <a:gd name="connsiteX2" fmla="*/ 10040135 w 10040135"/>
                <a:gd name="connsiteY2" fmla="*/ 1319843 h 1319843"/>
                <a:gd name="connsiteX3" fmla="*/ 0 w 10040135"/>
                <a:gd name="connsiteY3" fmla="*/ 1319842 h 1319843"/>
                <a:gd name="connsiteX4" fmla="*/ 0 w 10040135"/>
                <a:gd name="connsiteY4" fmla="*/ 0 h 131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0135" h="1319843">
                  <a:moveTo>
                    <a:pt x="0" y="0"/>
                  </a:moveTo>
                  <a:lnTo>
                    <a:pt x="9008852" y="0"/>
                  </a:lnTo>
                  <a:lnTo>
                    <a:pt x="10040135" y="1319843"/>
                  </a:lnTo>
                  <a:lnTo>
                    <a:pt x="0" y="1319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5400000" flipV="1">
              <a:off x="10124008" y="4438972"/>
              <a:ext cx="2517299" cy="1634964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0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 flipH="1">
              <a:off x="7976211" y="-1"/>
              <a:ext cx="4223929" cy="5207367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00"/>
            </a:p>
          </p:txBody>
        </p:sp>
      </p:grp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29243" y="242363"/>
            <a:ext cx="7667873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77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601189" y="3094312"/>
            <a:ext cx="7941450" cy="249923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97427" y="813111"/>
            <a:ext cx="8470459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097426" y="1461750"/>
            <a:ext cx="8470459" cy="600208"/>
          </a:xfrm>
        </p:spPr>
        <p:txBody>
          <a:bodyPr>
            <a:noAutofit/>
          </a:bodyPr>
          <a:lstStyle>
            <a:lvl1pPr marL="0" indent="0" algn="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 rot="10800000" flipH="1">
            <a:off x="8258629" y="3541821"/>
            <a:ext cx="3933371" cy="2963690"/>
            <a:chOff x="8258629" y="-17289"/>
            <a:chExt cx="3933371" cy="2963690"/>
          </a:xfrm>
        </p:grpSpPr>
        <p:sp>
          <p:nvSpPr>
            <p:cNvPr id="9" name="Isosceles Triangle 8"/>
            <p:cNvSpPr/>
            <p:nvPr/>
          </p:nvSpPr>
          <p:spPr>
            <a:xfrm flipV="1">
              <a:off x="8258629" y="-17289"/>
              <a:ext cx="3933371" cy="296369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00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8258629" y="-17289"/>
              <a:ext cx="3933371" cy="1632562"/>
            </a:xfrm>
            <a:prstGeom prst="triangle">
              <a:avLst>
                <a:gd name="adj" fmla="val 552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363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c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0" y="-1"/>
            <a:ext cx="12192000" cy="6493393"/>
            <a:chOff x="0" y="-1"/>
            <a:chExt cx="12189122" cy="6493393"/>
          </a:xfrm>
        </p:grpSpPr>
        <p:sp>
          <p:nvSpPr>
            <p:cNvPr id="12" name="Rectangle 26"/>
            <p:cNvSpPr/>
            <p:nvPr userDrawn="1"/>
          </p:nvSpPr>
          <p:spPr>
            <a:xfrm>
              <a:off x="0" y="1"/>
              <a:ext cx="9666278" cy="1120664"/>
            </a:xfrm>
            <a:custGeom>
              <a:avLst/>
              <a:gdLst>
                <a:gd name="connsiteX0" fmla="*/ 0 w 12192000"/>
                <a:gd name="connsiteY0" fmla="*/ 0 h 1319842"/>
                <a:gd name="connsiteX1" fmla="*/ 12192000 w 12192000"/>
                <a:gd name="connsiteY1" fmla="*/ 0 h 1319842"/>
                <a:gd name="connsiteX2" fmla="*/ 12192000 w 12192000"/>
                <a:gd name="connsiteY2" fmla="*/ 1319842 h 1319842"/>
                <a:gd name="connsiteX3" fmla="*/ 0 w 12192000"/>
                <a:gd name="connsiteY3" fmla="*/ 1319842 h 1319842"/>
                <a:gd name="connsiteX4" fmla="*/ 0 w 12192000"/>
                <a:gd name="connsiteY4" fmla="*/ 0 h 1319842"/>
                <a:gd name="connsiteX0" fmla="*/ 0 w 12192000"/>
                <a:gd name="connsiteY0" fmla="*/ 0 h 1319842"/>
                <a:gd name="connsiteX1" fmla="*/ 12192000 w 12192000"/>
                <a:gd name="connsiteY1" fmla="*/ 0 h 1319842"/>
                <a:gd name="connsiteX2" fmla="*/ 9733471 w 12192000"/>
                <a:gd name="connsiteY2" fmla="*/ 1319842 h 1319842"/>
                <a:gd name="connsiteX3" fmla="*/ 0 w 12192000"/>
                <a:gd name="connsiteY3" fmla="*/ 1319842 h 1319842"/>
                <a:gd name="connsiteX4" fmla="*/ 0 w 12192000"/>
                <a:gd name="connsiteY4" fmla="*/ 0 h 1319842"/>
                <a:gd name="connsiteX0" fmla="*/ 0 w 9733471"/>
                <a:gd name="connsiteY0" fmla="*/ 0 h 1319842"/>
                <a:gd name="connsiteX1" fmla="*/ 8732807 w 9733471"/>
                <a:gd name="connsiteY1" fmla="*/ 0 h 1319842"/>
                <a:gd name="connsiteX2" fmla="*/ 9733471 w 9733471"/>
                <a:gd name="connsiteY2" fmla="*/ 1319842 h 1319842"/>
                <a:gd name="connsiteX3" fmla="*/ 0 w 9733471"/>
                <a:gd name="connsiteY3" fmla="*/ 1319842 h 1319842"/>
                <a:gd name="connsiteX4" fmla="*/ 0 w 9733471"/>
                <a:gd name="connsiteY4" fmla="*/ 0 h 1319842"/>
                <a:gd name="connsiteX0" fmla="*/ 0 w 9733471"/>
                <a:gd name="connsiteY0" fmla="*/ 0 h 1319842"/>
                <a:gd name="connsiteX1" fmla="*/ 8982973 w 9733471"/>
                <a:gd name="connsiteY1" fmla="*/ 17252 h 1319842"/>
                <a:gd name="connsiteX2" fmla="*/ 9733471 w 9733471"/>
                <a:gd name="connsiteY2" fmla="*/ 1319842 h 1319842"/>
                <a:gd name="connsiteX3" fmla="*/ 0 w 9733471"/>
                <a:gd name="connsiteY3" fmla="*/ 1319842 h 1319842"/>
                <a:gd name="connsiteX4" fmla="*/ 0 w 9733471"/>
                <a:gd name="connsiteY4" fmla="*/ 0 h 1319842"/>
                <a:gd name="connsiteX0" fmla="*/ 0 w 9733471"/>
                <a:gd name="connsiteY0" fmla="*/ 0 h 1319842"/>
                <a:gd name="connsiteX1" fmla="*/ 9008852 w 9733471"/>
                <a:gd name="connsiteY1" fmla="*/ 8626 h 1319842"/>
                <a:gd name="connsiteX2" fmla="*/ 9733471 w 9733471"/>
                <a:gd name="connsiteY2" fmla="*/ 1319842 h 1319842"/>
                <a:gd name="connsiteX3" fmla="*/ 0 w 9733471"/>
                <a:gd name="connsiteY3" fmla="*/ 1319842 h 1319842"/>
                <a:gd name="connsiteX4" fmla="*/ 0 w 9733471"/>
                <a:gd name="connsiteY4" fmla="*/ 0 h 1319842"/>
                <a:gd name="connsiteX0" fmla="*/ 0 w 9578195"/>
                <a:gd name="connsiteY0" fmla="*/ 0 h 1319842"/>
                <a:gd name="connsiteX1" fmla="*/ 9008852 w 9578195"/>
                <a:gd name="connsiteY1" fmla="*/ 8626 h 1319842"/>
                <a:gd name="connsiteX2" fmla="*/ 9578195 w 9578195"/>
                <a:gd name="connsiteY2" fmla="*/ 1319842 h 1319842"/>
                <a:gd name="connsiteX3" fmla="*/ 0 w 9578195"/>
                <a:gd name="connsiteY3" fmla="*/ 1319842 h 1319842"/>
                <a:gd name="connsiteX4" fmla="*/ 0 w 9578195"/>
                <a:gd name="connsiteY4" fmla="*/ 0 h 1319842"/>
                <a:gd name="connsiteX0" fmla="*/ 0 w 9543690"/>
                <a:gd name="connsiteY0" fmla="*/ 0 h 1319842"/>
                <a:gd name="connsiteX1" fmla="*/ 9008852 w 9543690"/>
                <a:gd name="connsiteY1" fmla="*/ 8626 h 1319842"/>
                <a:gd name="connsiteX2" fmla="*/ 9543690 w 9543690"/>
                <a:gd name="connsiteY2" fmla="*/ 1319842 h 1319842"/>
                <a:gd name="connsiteX3" fmla="*/ 0 w 9543690"/>
                <a:gd name="connsiteY3" fmla="*/ 1319842 h 1319842"/>
                <a:gd name="connsiteX4" fmla="*/ 0 w 9543690"/>
                <a:gd name="connsiteY4" fmla="*/ 0 h 1319842"/>
                <a:gd name="connsiteX0" fmla="*/ 0 w 9543690"/>
                <a:gd name="connsiteY0" fmla="*/ 0 h 1319842"/>
                <a:gd name="connsiteX1" fmla="*/ 9008852 w 9543690"/>
                <a:gd name="connsiteY1" fmla="*/ 8626 h 1319842"/>
                <a:gd name="connsiteX2" fmla="*/ 9543690 w 9543690"/>
                <a:gd name="connsiteY2" fmla="*/ 1319842 h 1319842"/>
                <a:gd name="connsiteX3" fmla="*/ 0 w 9543690"/>
                <a:gd name="connsiteY3" fmla="*/ 1319842 h 1319842"/>
                <a:gd name="connsiteX4" fmla="*/ 0 w 9543690"/>
                <a:gd name="connsiteY4" fmla="*/ 0 h 1319842"/>
                <a:gd name="connsiteX0" fmla="*/ 0 w 9543690"/>
                <a:gd name="connsiteY0" fmla="*/ 0 h 1319842"/>
                <a:gd name="connsiteX1" fmla="*/ 9008852 w 9543690"/>
                <a:gd name="connsiteY1" fmla="*/ 0 h 1319842"/>
                <a:gd name="connsiteX2" fmla="*/ 9543690 w 9543690"/>
                <a:gd name="connsiteY2" fmla="*/ 1319842 h 1319842"/>
                <a:gd name="connsiteX3" fmla="*/ 0 w 9543690"/>
                <a:gd name="connsiteY3" fmla="*/ 1319842 h 1319842"/>
                <a:gd name="connsiteX4" fmla="*/ 0 w 9543690"/>
                <a:gd name="connsiteY4" fmla="*/ 0 h 1319842"/>
                <a:gd name="connsiteX0" fmla="*/ 0 w 9543690"/>
                <a:gd name="connsiteY0" fmla="*/ 0 h 1319842"/>
                <a:gd name="connsiteX1" fmla="*/ 9008852 w 9543690"/>
                <a:gd name="connsiteY1" fmla="*/ 0 h 1319842"/>
                <a:gd name="connsiteX2" fmla="*/ 9543690 w 9543690"/>
                <a:gd name="connsiteY2" fmla="*/ 1319842 h 1319842"/>
                <a:gd name="connsiteX3" fmla="*/ 0 w 9543690"/>
                <a:gd name="connsiteY3" fmla="*/ 1319842 h 1319842"/>
                <a:gd name="connsiteX4" fmla="*/ 0 w 9543690"/>
                <a:gd name="connsiteY4" fmla="*/ 0 h 1319842"/>
                <a:gd name="connsiteX0" fmla="*/ 0 w 9691968"/>
                <a:gd name="connsiteY0" fmla="*/ 0 h 1319842"/>
                <a:gd name="connsiteX1" fmla="*/ 9008852 w 9691968"/>
                <a:gd name="connsiteY1" fmla="*/ 0 h 1319842"/>
                <a:gd name="connsiteX2" fmla="*/ 9691968 w 9691968"/>
                <a:gd name="connsiteY2" fmla="*/ 1319842 h 1319842"/>
                <a:gd name="connsiteX3" fmla="*/ 0 w 9691968"/>
                <a:gd name="connsiteY3" fmla="*/ 1319842 h 1319842"/>
                <a:gd name="connsiteX4" fmla="*/ 0 w 9691968"/>
                <a:gd name="connsiteY4" fmla="*/ 0 h 1319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1968" h="1319842">
                  <a:moveTo>
                    <a:pt x="0" y="0"/>
                  </a:moveTo>
                  <a:lnTo>
                    <a:pt x="9008852" y="0"/>
                  </a:lnTo>
                  <a:lnTo>
                    <a:pt x="9691968" y="1319842"/>
                  </a:lnTo>
                  <a:lnTo>
                    <a:pt x="0" y="1319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10800000" flipH="1" flipV="1">
              <a:off x="10195715" y="2311879"/>
              <a:ext cx="1993405" cy="4181513"/>
            </a:xfrm>
            <a:prstGeom prst="triangle">
              <a:avLst>
                <a:gd name="adj" fmla="val 998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 flipH="1">
              <a:off x="9672857" y="-1"/>
              <a:ext cx="2516265" cy="3674854"/>
            </a:xfrm>
            <a:prstGeom prst="triangle">
              <a:avLst>
                <a:gd name="adj" fmla="val 9985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39378" y="2374900"/>
            <a:ext cx="7941450" cy="326944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  <a:lvl2pPr algn="l">
              <a:defRPr sz="2400">
                <a:solidFill>
                  <a:schemeClr val="tx2"/>
                </a:solidFill>
              </a:defRPr>
            </a:lvl2pPr>
            <a:lvl3pPr algn="l">
              <a:defRPr sz="2000">
                <a:solidFill>
                  <a:schemeClr val="tx2"/>
                </a:solidFill>
              </a:defRPr>
            </a:lvl3pPr>
            <a:lvl4pPr algn="l">
              <a:defRPr sz="1800">
                <a:solidFill>
                  <a:schemeClr val="tx2"/>
                </a:solidFill>
              </a:defRPr>
            </a:lvl4pPr>
            <a:lvl5pPr algn="l"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21095" y="242363"/>
            <a:ext cx="7659733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410369" y="1232577"/>
            <a:ext cx="8470459" cy="600208"/>
          </a:xfrm>
        </p:spPr>
        <p:txBody>
          <a:bodyPr>
            <a:noAutofit/>
          </a:bodyPr>
          <a:lstStyle>
            <a:lvl1pPr marL="0" indent="0" algn="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327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5498" y="2387761"/>
            <a:ext cx="12192000" cy="1041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12176502" cy="238776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PICTURE / GRAPH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2679957"/>
            <a:ext cx="10515600" cy="604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4140456"/>
            <a:ext cx="10515600" cy="207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914400" indent="-457200">
              <a:buFont typeface="Courier New" panose="02070309020205020404" pitchFamily="49" charset="0"/>
              <a:buChar char="o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Courier New" panose="02070309020205020404" pitchFamily="49" charset="0"/>
              <a:buChar char="o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87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_Blac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4EA925-26BD-4314-9336-90E4D4BCE143}"/>
              </a:ext>
            </a:extLst>
          </p:cNvPr>
          <p:cNvGrpSpPr/>
          <p:nvPr userDrawn="1"/>
        </p:nvGrpSpPr>
        <p:grpSpPr>
          <a:xfrm>
            <a:off x="0" y="0"/>
            <a:ext cx="12192000" cy="1371600"/>
            <a:chOff x="185352" y="2860210"/>
            <a:chExt cx="12192000" cy="15008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46F814D-6522-447B-8A44-647BD6C0F8C5}"/>
                </a:ext>
              </a:extLst>
            </p:cNvPr>
            <p:cNvSpPr/>
            <p:nvPr userDrawn="1"/>
          </p:nvSpPr>
          <p:spPr>
            <a:xfrm>
              <a:off x="185352" y="3039762"/>
              <a:ext cx="12192000" cy="1321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3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951159-5F49-4E8B-B113-FB46BA7A9563}"/>
                </a:ext>
              </a:extLst>
            </p:cNvPr>
            <p:cNvSpPr/>
            <p:nvPr userDrawn="1"/>
          </p:nvSpPr>
          <p:spPr>
            <a:xfrm>
              <a:off x="185352" y="3039762"/>
              <a:ext cx="12192000" cy="111146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36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9A7968-4EE3-4F83-91DC-3286A5E2784A}"/>
                </a:ext>
              </a:extLst>
            </p:cNvPr>
            <p:cNvSpPr/>
            <p:nvPr userDrawn="1"/>
          </p:nvSpPr>
          <p:spPr>
            <a:xfrm>
              <a:off x="185352" y="2860210"/>
              <a:ext cx="12192000" cy="1111466"/>
            </a:xfrm>
            <a:prstGeom prst="rect">
              <a:avLst/>
            </a:prstGeom>
            <a:solidFill>
              <a:srgbClr val="212322"/>
            </a:solidFill>
            <a:ln>
              <a:solidFill>
                <a:srgbClr val="2123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36"/>
            </a:p>
          </p:txBody>
        </p:sp>
      </p:grpSp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411037" y="1595887"/>
            <a:ext cx="11369922" cy="4919213"/>
          </a:xfrm>
        </p:spPr>
        <p:txBody>
          <a:bodyPr>
            <a:normAutofit/>
          </a:bodyPr>
          <a:lstStyle>
            <a:lvl1pPr>
              <a:defRPr sz="1915"/>
            </a:lvl1pPr>
            <a:lvl2pPr>
              <a:defRPr sz="1915"/>
            </a:lvl2pPr>
            <a:lvl3pPr>
              <a:defRPr sz="1596"/>
            </a:lvl3pPr>
            <a:lvl4pPr>
              <a:defRPr sz="1436"/>
            </a:lvl4pPr>
            <a:lvl5pPr>
              <a:defRPr sz="143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C5CE198-0A58-4798-A4D9-E52EA2C0971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89822" y="12188"/>
            <a:ext cx="8288463" cy="1321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192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271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3783932"/>
            <a:ext cx="12192000" cy="2705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PICTURE / GRAPH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41500"/>
            <a:ext cx="10515600" cy="1848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7524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41400"/>
            <a:ext cx="10515600" cy="48577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25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95E97B-ED76-4926-A94D-1573885AFFCE}"/>
              </a:ext>
            </a:extLst>
          </p:cNvPr>
          <p:cNvSpPr/>
          <p:nvPr/>
        </p:nvSpPr>
        <p:spPr>
          <a:xfrm>
            <a:off x="0" y="0"/>
            <a:ext cx="12192000" cy="6874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91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_Blac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3AF4B21-086B-42B5-8E26-B64E5E2F8A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02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1037" y="1595887"/>
            <a:ext cx="11369922" cy="49192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C5CE198-0A58-4798-A4D9-E52EA2C09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037" y="12188"/>
            <a:ext cx="8288463" cy="13213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510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-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6506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2475885" y="2961297"/>
            <a:ext cx="6987429" cy="19943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90749" y="1120208"/>
            <a:ext cx="7113112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2390748" y="1756147"/>
            <a:ext cx="7113112" cy="600208"/>
          </a:xfrm>
        </p:spPr>
        <p:txBody>
          <a:bodyPr>
            <a:no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65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c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" y="-1"/>
            <a:ext cx="2516859" cy="6493393"/>
            <a:chOff x="9672857" y="-1"/>
            <a:chExt cx="2516265" cy="6493393"/>
          </a:xfrm>
        </p:grpSpPr>
        <p:sp>
          <p:nvSpPr>
            <p:cNvPr id="13" name="Isosceles Triangle 12"/>
            <p:cNvSpPr/>
            <p:nvPr userDrawn="1"/>
          </p:nvSpPr>
          <p:spPr>
            <a:xfrm rot="10800000" flipH="1" flipV="1">
              <a:off x="10195715" y="2311879"/>
              <a:ext cx="1993405" cy="4181513"/>
            </a:xfrm>
            <a:prstGeom prst="triangle">
              <a:avLst>
                <a:gd name="adj" fmla="val 998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 flipH="1">
              <a:off x="9672857" y="-1"/>
              <a:ext cx="2516265" cy="3674854"/>
            </a:xfrm>
            <a:prstGeom prst="triangle">
              <a:avLst>
                <a:gd name="adj" fmla="val 9985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1B30C-99B1-4E7C-929E-908DE9FF9E1C}"/>
              </a:ext>
            </a:extLst>
          </p:cNvPr>
          <p:cNvGrpSpPr/>
          <p:nvPr userDrawn="1"/>
        </p:nvGrpSpPr>
        <p:grpSpPr>
          <a:xfrm>
            <a:off x="9675141" y="0"/>
            <a:ext cx="2516859" cy="6493393"/>
            <a:chOff x="9672857" y="-1"/>
            <a:chExt cx="2516265" cy="6493393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BE5ACCC-5E53-4231-B885-304D7F9A67F6}"/>
                </a:ext>
              </a:extLst>
            </p:cNvPr>
            <p:cNvSpPr/>
            <p:nvPr userDrawn="1"/>
          </p:nvSpPr>
          <p:spPr>
            <a:xfrm rot="10800000" flipH="1" flipV="1">
              <a:off x="10195715" y="2311879"/>
              <a:ext cx="1993405" cy="4181513"/>
            </a:xfrm>
            <a:prstGeom prst="triangle">
              <a:avLst>
                <a:gd name="adj" fmla="val 99856"/>
              </a:avLst>
            </a:prstGeom>
            <a:solidFill>
              <a:srgbClr val="00A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27AFE99-CC06-4DE9-B483-BC484DF4FA51}"/>
                </a:ext>
              </a:extLst>
            </p:cNvPr>
            <p:cNvSpPr/>
            <p:nvPr userDrawn="1"/>
          </p:nvSpPr>
          <p:spPr>
            <a:xfrm rot="10800000" flipH="1">
              <a:off x="9672857" y="-1"/>
              <a:ext cx="2516265" cy="3674854"/>
            </a:xfrm>
            <a:prstGeom prst="triangle">
              <a:avLst>
                <a:gd name="adj" fmla="val 998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6134" y="341515"/>
            <a:ext cx="7659733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715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46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flipV="1">
            <a:off x="8185638" y="0"/>
            <a:ext cx="4015528" cy="1146218"/>
          </a:xfrm>
          <a:prstGeom prst="triangle">
            <a:avLst>
              <a:gd name="adj" fmla="val 607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7" name="Isosceles Triangle 16"/>
          <p:cNvSpPr/>
          <p:nvPr userDrawn="1"/>
        </p:nvSpPr>
        <p:spPr>
          <a:xfrm flipH="1">
            <a:off x="10623636" y="3"/>
            <a:ext cx="1577528" cy="114621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8338" y="242363"/>
            <a:ext cx="7659733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257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1567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296057" y="1781721"/>
            <a:ext cx="7482859" cy="4597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227" y="260104"/>
            <a:ext cx="11424688" cy="604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54227" y="1781719"/>
            <a:ext cx="3690579" cy="3520792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PICTURE / GRAPH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54227" y="864973"/>
            <a:ext cx="10647432" cy="502507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818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11BE00-73CB-47F4-8291-9965E6C3124B}"/>
              </a:ext>
            </a:extLst>
          </p:cNvPr>
          <p:cNvSpPr/>
          <p:nvPr userDrawn="1"/>
        </p:nvSpPr>
        <p:spPr>
          <a:xfrm>
            <a:off x="1" y="1419726"/>
            <a:ext cx="4994030" cy="5086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994030" cy="152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944" y="278982"/>
            <a:ext cx="5358064" cy="86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58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462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 userDrawn="1"/>
        </p:nvSpPr>
        <p:spPr>
          <a:xfrm flipV="1">
            <a:off x="8185638" y="0"/>
            <a:ext cx="4015528" cy="1146218"/>
          </a:xfrm>
          <a:prstGeom prst="triangle">
            <a:avLst>
              <a:gd name="adj" fmla="val 607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7" name="Isosceles Triangle 16"/>
          <p:cNvSpPr/>
          <p:nvPr userDrawn="1"/>
        </p:nvSpPr>
        <p:spPr>
          <a:xfrm flipH="1">
            <a:off x="10623636" y="3"/>
            <a:ext cx="1577528" cy="1146216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8336" y="2374900"/>
            <a:ext cx="11293587" cy="326944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8338" y="242363"/>
            <a:ext cx="7659733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08337" y="1232577"/>
            <a:ext cx="11293586" cy="600208"/>
          </a:xfrm>
        </p:spPr>
        <p:txBody>
          <a:bodyPr>
            <a:noAutofit/>
          </a:bodyPr>
          <a:lstStyle>
            <a:lvl1pPr marL="0" indent="0" algn="l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47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387761"/>
            <a:ext cx="12192000" cy="1672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12176502" cy="238776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PICTURE / GRAPH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1036" y="2679957"/>
            <a:ext cx="11369922" cy="60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11036" y="3284134"/>
            <a:ext cx="11369922" cy="50250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4DEC63-5FAA-41A0-A1E0-643B0CEE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6" y="4190999"/>
            <a:ext cx="11369922" cy="2333625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004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387761"/>
            <a:ext cx="12192000" cy="16722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12176502" cy="238776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PICTURE / GRAPH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11036" y="2679957"/>
            <a:ext cx="11369922" cy="60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11036" y="3284134"/>
            <a:ext cx="11369922" cy="50250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4DEC63-5FAA-41A0-A1E0-643B0CEE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6" y="4190999"/>
            <a:ext cx="11369922" cy="2333625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91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39244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CE15D7-1CE3-4EE8-AB09-F4D5035653CF}"/>
              </a:ext>
            </a:extLst>
          </p:cNvPr>
          <p:cNvSpPr/>
          <p:nvPr userDrawn="1"/>
        </p:nvSpPr>
        <p:spPr>
          <a:xfrm>
            <a:off x="0" y="0"/>
            <a:ext cx="12192000" cy="1059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D9B3E4-5A24-4649-950F-4188981C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7" y="0"/>
            <a:ext cx="11369921" cy="664261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752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923B03D-CE2E-4845-870B-CC06020136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665959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517366-479E-4881-BDFF-BB6CD873F6A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11032" y="2162177"/>
            <a:ext cx="8781969" cy="435292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E295775-3AAD-4B85-814C-87C8C84A96B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11031" y="1485901"/>
            <a:ext cx="8753475" cy="523874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77A448-DE31-43CE-907B-711E7D84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1" y="0"/>
            <a:ext cx="8589671" cy="13334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52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X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flipH="1" flipV="1">
            <a:off x="0" y="4027250"/>
            <a:ext cx="2947481" cy="2493419"/>
            <a:chOff x="8258629" y="-17289"/>
            <a:chExt cx="3933372" cy="296369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8258629" y="-17289"/>
              <a:ext cx="3933371" cy="296369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00"/>
            </a:p>
          </p:txBody>
        </p:sp>
        <p:sp>
          <p:nvSpPr>
            <p:cNvPr id="3" name="Isosceles Triangle 2"/>
            <p:cNvSpPr/>
            <p:nvPr/>
          </p:nvSpPr>
          <p:spPr>
            <a:xfrm flipV="1">
              <a:off x="8258630" y="-17289"/>
              <a:ext cx="3933371" cy="1632562"/>
            </a:xfrm>
            <a:prstGeom prst="triangle">
              <a:avLst>
                <a:gd name="adj" fmla="val 550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0800000" flipH="1" flipV="1">
            <a:off x="8949446" y="0"/>
            <a:ext cx="3242553" cy="2198451"/>
            <a:chOff x="8258629" y="-17289"/>
            <a:chExt cx="3933371" cy="2963690"/>
          </a:xfrm>
        </p:grpSpPr>
        <p:sp>
          <p:nvSpPr>
            <p:cNvPr id="9" name="Isosceles Triangle 8"/>
            <p:cNvSpPr/>
            <p:nvPr/>
          </p:nvSpPr>
          <p:spPr>
            <a:xfrm flipV="1">
              <a:off x="8258629" y="-17289"/>
              <a:ext cx="3933371" cy="296369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00"/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8258629" y="-17289"/>
              <a:ext cx="3933371" cy="1632562"/>
            </a:xfrm>
            <a:prstGeom prst="triangle">
              <a:avLst>
                <a:gd name="adj" fmla="val 552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488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119520" y="0"/>
            <a:ext cx="2724629" cy="6499654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PICTURE / GRAPH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31943" y="2215978"/>
            <a:ext cx="5358063" cy="41521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944" y="342482"/>
            <a:ext cx="5358064" cy="86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31943" y="1210962"/>
            <a:ext cx="5358063" cy="741406"/>
          </a:xfrm>
        </p:spPr>
        <p:txBody>
          <a:bodyPr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522941" y="676275"/>
            <a:ext cx="2338859" cy="55260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657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-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 rot="5400000" flipH="1">
            <a:off x="7892513" y="2211149"/>
            <a:ext cx="6510641" cy="2088335"/>
            <a:chOff x="-1" y="-13"/>
            <a:chExt cx="12192003" cy="3454415"/>
          </a:xfrm>
        </p:grpSpPr>
        <p:sp>
          <p:nvSpPr>
            <p:cNvPr id="50" name="Isosceles Triangle 49"/>
            <p:cNvSpPr/>
            <p:nvPr/>
          </p:nvSpPr>
          <p:spPr>
            <a:xfrm flipV="1">
              <a:off x="6087763" y="-13"/>
              <a:ext cx="6104239" cy="316197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-1" y="-13"/>
              <a:ext cx="10626815" cy="3454415"/>
              <a:chOff x="0" y="-7"/>
              <a:chExt cx="6104241" cy="1993564"/>
            </a:xfrm>
          </p:grpSpPr>
          <p:sp>
            <p:nvSpPr>
              <p:cNvPr id="10" name="Isosceles Triangle 9"/>
              <p:cNvSpPr/>
              <p:nvPr/>
            </p:nvSpPr>
            <p:spPr>
              <a:xfrm flipV="1">
                <a:off x="3" y="-1"/>
                <a:ext cx="6104238" cy="1993558"/>
              </a:xfrm>
              <a:prstGeom prst="triangle">
                <a:avLst>
                  <a:gd name="adj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0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flipV="1">
                <a:off x="0" y="-7"/>
                <a:ext cx="6104240" cy="1326297"/>
              </a:xfrm>
              <a:prstGeom prst="triangle">
                <a:avLst>
                  <a:gd name="adj" fmla="val 3338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0"/>
              </a:p>
            </p:txBody>
          </p:sp>
        </p:grpSp>
      </p:grp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2440" y="283934"/>
            <a:ext cx="11247120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Click to edit master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93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9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82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133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02248" y="342482"/>
            <a:ext cx="11376668" cy="604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274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_Blac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4EA925-26BD-4314-9336-90E4D4BCE143}"/>
              </a:ext>
            </a:extLst>
          </p:cNvPr>
          <p:cNvGrpSpPr/>
          <p:nvPr userDrawn="1"/>
        </p:nvGrpSpPr>
        <p:grpSpPr>
          <a:xfrm>
            <a:off x="0" y="0"/>
            <a:ext cx="12192000" cy="1371600"/>
            <a:chOff x="185352" y="2860210"/>
            <a:chExt cx="12192000" cy="15008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46F814D-6522-447B-8A44-647BD6C0F8C5}"/>
                </a:ext>
              </a:extLst>
            </p:cNvPr>
            <p:cNvSpPr/>
            <p:nvPr userDrawn="1"/>
          </p:nvSpPr>
          <p:spPr>
            <a:xfrm>
              <a:off x="185352" y="3039762"/>
              <a:ext cx="12192000" cy="1321310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3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951159-5F49-4E8B-B113-FB46BA7A9563}"/>
                </a:ext>
              </a:extLst>
            </p:cNvPr>
            <p:cNvSpPr/>
            <p:nvPr userDrawn="1"/>
          </p:nvSpPr>
          <p:spPr>
            <a:xfrm>
              <a:off x="185352" y="3039762"/>
              <a:ext cx="12192000" cy="111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36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9A7968-4EE3-4F83-91DC-3286A5E2784A}"/>
                </a:ext>
              </a:extLst>
            </p:cNvPr>
            <p:cNvSpPr/>
            <p:nvPr userDrawn="1"/>
          </p:nvSpPr>
          <p:spPr>
            <a:xfrm>
              <a:off x="185352" y="2860210"/>
              <a:ext cx="12192000" cy="1111466"/>
            </a:xfrm>
            <a:prstGeom prst="rect">
              <a:avLst/>
            </a:prstGeom>
            <a:solidFill>
              <a:srgbClr val="063E55"/>
            </a:solidFill>
            <a:ln>
              <a:solidFill>
                <a:srgbClr val="2123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36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1085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4083" y="620200"/>
            <a:ext cx="11376668" cy="604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09B53-8500-45EC-A5A4-B7A627BCA314}"/>
              </a:ext>
            </a:extLst>
          </p:cNvPr>
          <p:cNvGrpSpPr/>
          <p:nvPr userDrawn="1"/>
        </p:nvGrpSpPr>
        <p:grpSpPr>
          <a:xfrm flipH="1">
            <a:off x="-6351" y="0"/>
            <a:ext cx="12204703" cy="767268"/>
            <a:chOff x="-12703" y="-13"/>
            <a:chExt cx="12204703" cy="34544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C79F67-F33D-49C5-B3C5-E58703A4651B}"/>
                </a:ext>
              </a:extLst>
            </p:cNvPr>
            <p:cNvGrpSpPr/>
            <p:nvPr/>
          </p:nvGrpSpPr>
          <p:grpSpPr>
            <a:xfrm>
              <a:off x="-12703" y="-13"/>
              <a:ext cx="10639515" cy="3454411"/>
              <a:chOff x="-7296" y="-7"/>
              <a:chExt cx="6111536" cy="1993562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D100579E-AB00-4978-82DA-701BA8450099}"/>
                  </a:ext>
                </a:extLst>
              </p:cNvPr>
              <p:cNvSpPr/>
              <p:nvPr/>
            </p:nvSpPr>
            <p:spPr>
              <a:xfrm flipV="1">
                <a:off x="-7296" y="-3"/>
                <a:ext cx="6104241" cy="1993558"/>
              </a:xfrm>
              <a:prstGeom prst="triangle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D9AB7F93-50EE-48A8-B360-B4F54A8BEC6D}"/>
                  </a:ext>
                </a:extLst>
              </p:cNvPr>
              <p:cNvSpPr/>
              <p:nvPr/>
            </p:nvSpPr>
            <p:spPr>
              <a:xfrm flipV="1">
                <a:off x="0" y="-7"/>
                <a:ext cx="6104240" cy="1326297"/>
              </a:xfrm>
              <a:prstGeom prst="triangle">
                <a:avLst>
                  <a:gd name="adj" fmla="val 3322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50DF0FC-62EC-45FD-9761-DBF4CCBC8426}"/>
                </a:ext>
              </a:extLst>
            </p:cNvPr>
            <p:cNvSpPr/>
            <p:nvPr/>
          </p:nvSpPr>
          <p:spPr>
            <a:xfrm flipV="1">
              <a:off x="6087760" y="-13"/>
              <a:ext cx="6104240" cy="1817295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0873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"/>
            <a:ext cx="12192000" cy="138545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10793732" y="-12818"/>
            <a:ext cx="1343201" cy="1453339"/>
          </a:xfrm>
          <a:prstGeom prst="rt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0" y="59893"/>
            <a:ext cx="7118468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38ED-34E1-4253-8C69-D8F26B5EA3D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75A9-73C8-4577-BD79-9D77A062DC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owchart: Data 6"/>
          <p:cNvSpPr/>
          <p:nvPr userDrawn="1"/>
        </p:nvSpPr>
        <p:spPr>
          <a:xfrm>
            <a:off x="10252368" y="2"/>
            <a:ext cx="1939633" cy="1385455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ight Triangle 12"/>
          <p:cNvSpPr/>
          <p:nvPr userDrawn="1"/>
        </p:nvSpPr>
        <p:spPr>
          <a:xfrm rot="5400000" flipH="1">
            <a:off x="46065" y="-3814"/>
            <a:ext cx="1343201" cy="1435333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lowchart: Data 11"/>
          <p:cNvSpPr/>
          <p:nvPr userDrawn="1"/>
        </p:nvSpPr>
        <p:spPr>
          <a:xfrm flipV="1">
            <a:off x="0" y="-3"/>
            <a:ext cx="1921627" cy="1385455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7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E4D2D90-2ECF-48C5-A10F-0F54D53AD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35" y="2278061"/>
            <a:ext cx="11369925" cy="11684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5BE1-570E-4FE7-8E8C-B2D60E369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035" y="3538538"/>
            <a:ext cx="11369925" cy="779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7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952198" y="-17289"/>
            <a:ext cx="4252501" cy="6461632"/>
            <a:chOff x="8258629" y="-17289"/>
            <a:chExt cx="3942518" cy="646163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8258629" y="-17289"/>
              <a:ext cx="3933371" cy="2963690"/>
              <a:chOff x="8258629" y="-17289"/>
              <a:chExt cx="3933371" cy="2963690"/>
            </a:xfrm>
          </p:grpSpPr>
          <p:sp>
            <p:nvSpPr>
              <p:cNvPr id="20" name="Isosceles Triangle 19"/>
              <p:cNvSpPr/>
              <p:nvPr userDrawn="1"/>
            </p:nvSpPr>
            <p:spPr>
              <a:xfrm>
                <a:off x="9102408" y="1248229"/>
                <a:ext cx="3089592" cy="1698171"/>
              </a:xfrm>
              <a:prstGeom prst="triangle">
                <a:avLst>
                  <a:gd name="adj" fmla="val 2734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 userDrawn="1"/>
            </p:nvSpPr>
            <p:spPr>
              <a:xfrm flipV="1">
                <a:off x="8258629" y="-17289"/>
                <a:ext cx="3933371" cy="2963690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00"/>
              </a:p>
            </p:txBody>
          </p:sp>
        </p:grpSp>
        <p:sp>
          <p:nvSpPr>
            <p:cNvPr id="19" name="Isosceles Triangle 18"/>
            <p:cNvSpPr/>
            <p:nvPr userDrawn="1"/>
          </p:nvSpPr>
          <p:spPr>
            <a:xfrm flipV="1">
              <a:off x="9111555" y="2946401"/>
              <a:ext cx="3089592" cy="3497942"/>
            </a:xfrm>
            <a:prstGeom prst="triangle">
              <a:avLst>
                <a:gd name="adj" fmla="val 100000"/>
              </a:avLst>
            </a:prstGeom>
            <a:solidFill>
              <a:srgbClr val="212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5266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Zb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3792478"/>
            <a:ext cx="12192000" cy="2705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PICTURE / GRAPH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10515600" cy="1848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27"/>
            <a:ext cx="7670800" cy="752475"/>
          </a:xfrm>
        </p:spPr>
        <p:txBody>
          <a:bodyPr>
            <a:noAutofit/>
          </a:bodyPr>
          <a:lstStyle>
            <a:lvl1pPr>
              <a:defRPr sz="27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84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-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11881"/>
            <a:ext cx="12192000" cy="2898345"/>
          </a:xfrm>
          <a:prstGeom prst="rect">
            <a:avLst/>
          </a:prstGeom>
          <a:solidFill>
            <a:srgbClr val="212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0001" y="1344796"/>
            <a:ext cx="8857823" cy="6359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DE05F0-0FD9-4852-8E67-1D7DF36E5D49}"/>
              </a:ext>
            </a:extLst>
          </p:cNvPr>
          <p:cNvGrpSpPr/>
          <p:nvPr userDrawn="1"/>
        </p:nvGrpSpPr>
        <p:grpSpPr>
          <a:xfrm>
            <a:off x="7968072" y="-11433"/>
            <a:ext cx="4223929" cy="6515105"/>
            <a:chOff x="5982159" y="-1"/>
            <a:chExt cx="3167947" cy="6515105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A638FBC-85AF-4B4E-AC81-C3604B1833D4}"/>
                </a:ext>
              </a:extLst>
            </p:cNvPr>
            <p:cNvSpPr/>
            <p:nvPr userDrawn="1"/>
          </p:nvSpPr>
          <p:spPr>
            <a:xfrm rot="5400000" flipV="1">
              <a:off x="7278344" y="4643343"/>
              <a:ext cx="2517299" cy="1226223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8455AB7-42C4-4BF5-947B-0AC99AE31809}"/>
                </a:ext>
              </a:extLst>
            </p:cNvPr>
            <p:cNvSpPr/>
            <p:nvPr userDrawn="1"/>
          </p:nvSpPr>
          <p:spPr>
            <a:xfrm rot="10800000" flipH="1">
              <a:off x="5982159" y="-1"/>
              <a:ext cx="3167947" cy="5207367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063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814388"/>
            <a:ext cx="10363200" cy="533400"/>
          </a:xfrm>
        </p:spPr>
        <p:txBody>
          <a:bodyPr/>
          <a:lstStyle>
            <a:lvl1pPr>
              <a:defRPr>
                <a:solidFill>
                  <a:srgbClr val="0067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D948F1-F730-4555-83AB-DA2327058332}"/>
              </a:ext>
            </a:extLst>
          </p:cNvPr>
          <p:cNvGrpSpPr/>
          <p:nvPr userDrawn="1"/>
        </p:nvGrpSpPr>
        <p:grpSpPr>
          <a:xfrm flipH="1">
            <a:off x="11258550" y="0"/>
            <a:ext cx="933450" cy="6858000"/>
            <a:chOff x="0" y="0"/>
            <a:chExt cx="367567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6FEE9FD-E8D1-45D0-A470-F6A3E33BC854}"/>
                </a:ext>
              </a:extLst>
            </p:cNvPr>
            <p:cNvGrpSpPr/>
            <p:nvPr userDrawn="1"/>
          </p:nvGrpSpPr>
          <p:grpSpPr>
            <a:xfrm>
              <a:off x="0" y="0"/>
              <a:ext cx="367567" cy="6858000"/>
              <a:chOff x="640194" y="0"/>
              <a:chExt cx="367567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D6C89FF-E7A9-41BA-B4F6-AED50676F5CC}"/>
                  </a:ext>
                </a:extLst>
              </p:cNvPr>
              <p:cNvSpPr/>
              <p:nvPr userDrawn="1"/>
            </p:nvSpPr>
            <p:spPr>
              <a:xfrm>
                <a:off x="640194" y="0"/>
                <a:ext cx="323979" cy="68580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9B7399-7411-4BBA-A7C8-7F65AD82A795}"/>
                  </a:ext>
                </a:extLst>
              </p:cNvPr>
              <p:cNvSpPr/>
              <p:nvPr userDrawn="1"/>
            </p:nvSpPr>
            <p:spPr>
              <a:xfrm>
                <a:off x="962042" y="0"/>
                <a:ext cx="45719" cy="68580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01F20C-A1AE-4AA5-B90E-69C69F8EF29E}"/>
                </a:ext>
              </a:extLst>
            </p:cNvPr>
            <p:cNvSpPr/>
            <p:nvPr userDrawn="1"/>
          </p:nvSpPr>
          <p:spPr>
            <a:xfrm>
              <a:off x="632" y="0"/>
              <a:ext cx="323979" cy="6858000"/>
            </a:xfrm>
            <a:prstGeom prst="rect">
              <a:avLst/>
            </a:prstGeom>
            <a:gradFill flip="none" rotWithShape="1">
              <a:gsLst>
                <a:gs pos="47000">
                  <a:schemeClr val="accent3"/>
                </a:gs>
                <a:gs pos="100000">
                  <a:schemeClr val="accent3"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A60832-0B2A-4E07-B566-2C794631E8D5}"/>
              </a:ext>
            </a:extLst>
          </p:cNvPr>
          <p:cNvGrpSpPr/>
          <p:nvPr userDrawn="1"/>
        </p:nvGrpSpPr>
        <p:grpSpPr>
          <a:xfrm>
            <a:off x="0" y="0"/>
            <a:ext cx="933450" cy="6858000"/>
            <a:chOff x="0" y="0"/>
            <a:chExt cx="367567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9B0A3D3-EB0F-4FCE-861B-879C987764E4}"/>
                </a:ext>
              </a:extLst>
            </p:cNvPr>
            <p:cNvGrpSpPr/>
            <p:nvPr userDrawn="1"/>
          </p:nvGrpSpPr>
          <p:grpSpPr>
            <a:xfrm>
              <a:off x="0" y="0"/>
              <a:ext cx="367567" cy="6858000"/>
              <a:chOff x="640194" y="0"/>
              <a:chExt cx="367567" cy="6858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02F4A4-F8A5-41BD-A791-5F0A59FECEB9}"/>
                  </a:ext>
                </a:extLst>
              </p:cNvPr>
              <p:cNvSpPr/>
              <p:nvPr userDrawn="1"/>
            </p:nvSpPr>
            <p:spPr>
              <a:xfrm>
                <a:off x="640194" y="0"/>
                <a:ext cx="323979" cy="68580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1C6A2AC-CFAF-47A8-AF52-E74224164EE9}"/>
                  </a:ext>
                </a:extLst>
              </p:cNvPr>
              <p:cNvSpPr/>
              <p:nvPr userDrawn="1"/>
            </p:nvSpPr>
            <p:spPr>
              <a:xfrm>
                <a:off x="962042" y="0"/>
                <a:ext cx="45719" cy="68580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CF4226-4361-4275-88D3-0AF0AF3CFB36}"/>
                </a:ext>
              </a:extLst>
            </p:cNvPr>
            <p:cNvSpPr/>
            <p:nvPr userDrawn="1"/>
          </p:nvSpPr>
          <p:spPr>
            <a:xfrm>
              <a:off x="632" y="0"/>
              <a:ext cx="323979" cy="6858000"/>
            </a:xfrm>
            <a:prstGeom prst="rect">
              <a:avLst/>
            </a:prstGeom>
            <a:gradFill flip="none" rotWithShape="1">
              <a:gsLst>
                <a:gs pos="47000">
                  <a:schemeClr val="accent3"/>
                </a:gs>
                <a:gs pos="100000">
                  <a:schemeClr val="accent3"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DDBC3B7-C35B-4C70-9A94-53F4CAE26B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42314"/>
            <a:ext cx="12192001" cy="315686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C922D73-AD1B-4222-99AB-FE9A8114F271}"/>
              </a:ext>
            </a:extLst>
          </p:cNvPr>
          <p:cNvSpPr txBox="1">
            <a:spLocks/>
          </p:cNvSpPr>
          <p:nvPr userDrawn="1"/>
        </p:nvSpPr>
        <p:spPr>
          <a:xfrm>
            <a:off x="141766" y="6550440"/>
            <a:ext cx="4114800" cy="317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© 2021 | KYOCERA AVX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B3C948E-A60A-4CDC-9806-5C942F18A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46" y="6617784"/>
            <a:ext cx="532567" cy="176350"/>
          </a:xfrm>
          <a:prstGeom prst="rect">
            <a:avLst/>
          </a:prstGeom>
        </p:spPr>
      </p:pic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CD41469-1C06-4D75-986D-42713B0ED0AB}"/>
              </a:ext>
            </a:extLst>
          </p:cNvPr>
          <p:cNvSpPr txBox="1">
            <a:spLocks/>
          </p:cNvSpPr>
          <p:nvPr userDrawn="1"/>
        </p:nvSpPr>
        <p:spPr>
          <a:xfrm>
            <a:off x="7841204" y="65409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/>
                </a:solidFill>
              </a:rPr>
              <a:t>http://www.KYOCERA AVX.com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84EC87-C348-4370-9355-43BEF28C953A}"/>
              </a:ext>
            </a:extLst>
          </p:cNvPr>
          <p:cNvCxnSpPr/>
          <p:nvPr userDrawn="1"/>
        </p:nvCxnSpPr>
        <p:spPr>
          <a:xfrm flipH="1">
            <a:off x="0" y="6532576"/>
            <a:ext cx="12192000" cy="0"/>
          </a:xfrm>
          <a:prstGeom prst="line">
            <a:avLst/>
          </a:prstGeom>
          <a:ln w="50800">
            <a:solidFill>
              <a:srgbClr val="18A0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1865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ADCEA4E-3AD6-49DD-A559-07D4BACA6E17}"/>
              </a:ext>
            </a:extLst>
          </p:cNvPr>
          <p:cNvGrpSpPr/>
          <p:nvPr userDrawn="1"/>
        </p:nvGrpSpPr>
        <p:grpSpPr>
          <a:xfrm rot="5400000">
            <a:off x="5531844" y="-5535689"/>
            <a:ext cx="1124465" cy="12195843"/>
            <a:chOff x="-1" y="0"/>
            <a:chExt cx="345480" cy="685800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699999-53F2-4C3A-BAAA-2EF892B53F05}"/>
                </a:ext>
              </a:extLst>
            </p:cNvPr>
            <p:cNvGrpSpPr/>
            <p:nvPr userDrawn="1"/>
          </p:nvGrpSpPr>
          <p:grpSpPr>
            <a:xfrm>
              <a:off x="0" y="0"/>
              <a:ext cx="345479" cy="6858001"/>
              <a:chOff x="640194" y="0"/>
              <a:chExt cx="345479" cy="685800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C60DE86-2538-47C7-801A-5221D6BF6FCE}"/>
                  </a:ext>
                </a:extLst>
              </p:cNvPr>
              <p:cNvSpPr/>
              <p:nvPr userDrawn="1"/>
            </p:nvSpPr>
            <p:spPr>
              <a:xfrm>
                <a:off x="640194" y="0"/>
                <a:ext cx="323979" cy="6858000"/>
              </a:xfrm>
              <a:prstGeom prst="rect">
                <a:avLst/>
              </a:prstGeom>
              <a:solidFill>
                <a:srgbClr val="698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64F6165-7AAA-49DF-9ACC-57CB1CA9884F}"/>
                  </a:ext>
                </a:extLst>
              </p:cNvPr>
              <p:cNvSpPr/>
              <p:nvPr userDrawn="1"/>
            </p:nvSpPr>
            <p:spPr>
              <a:xfrm>
                <a:off x="962042" y="1"/>
                <a:ext cx="23631" cy="6858000"/>
              </a:xfrm>
              <a:prstGeom prst="rect">
                <a:avLst/>
              </a:prstGeom>
              <a:solidFill>
                <a:srgbClr val="212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7AE7EE-BB7E-4A9B-84C3-463D80473B7F}"/>
                </a:ext>
              </a:extLst>
            </p:cNvPr>
            <p:cNvSpPr/>
            <p:nvPr userDrawn="1"/>
          </p:nvSpPr>
          <p:spPr>
            <a:xfrm>
              <a:off x="-1" y="0"/>
              <a:ext cx="323979" cy="6858000"/>
            </a:xfrm>
            <a:prstGeom prst="rect">
              <a:avLst/>
            </a:prstGeom>
            <a:solidFill>
              <a:srgbClr val="00A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1340768"/>
            <a:ext cx="10363200" cy="533400"/>
          </a:xfrm>
        </p:spPr>
        <p:txBody>
          <a:bodyPr/>
          <a:lstStyle>
            <a:lvl1pPr>
              <a:defRPr>
                <a:solidFill>
                  <a:srgbClr val="0067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D95B7-FFFE-49BB-B1F2-7605F2B75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301973" y="0"/>
            <a:ext cx="1890027" cy="1054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6F4C9-59D9-44DE-8BD7-4B4E26BFA5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0" y="2425"/>
            <a:ext cx="2752741" cy="856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E9264-DCE7-4C41-B790-73498C1D43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42314"/>
            <a:ext cx="12192001" cy="31568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541B230-4F60-438F-9C9A-E13D0F739910}"/>
              </a:ext>
            </a:extLst>
          </p:cNvPr>
          <p:cNvSpPr txBox="1">
            <a:spLocks/>
          </p:cNvSpPr>
          <p:nvPr userDrawn="1"/>
        </p:nvSpPr>
        <p:spPr>
          <a:xfrm>
            <a:off x="141766" y="6550440"/>
            <a:ext cx="4114800" cy="317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© 2021 | KYOCERA AVX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B01975-E232-4A38-B745-1A65BED54E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46" y="6617784"/>
            <a:ext cx="532567" cy="17635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E50CB1D-8E12-4581-978B-DA6C51D5B3C8}"/>
              </a:ext>
            </a:extLst>
          </p:cNvPr>
          <p:cNvSpPr txBox="1">
            <a:spLocks/>
          </p:cNvSpPr>
          <p:nvPr userDrawn="1"/>
        </p:nvSpPr>
        <p:spPr>
          <a:xfrm>
            <a:off x="7841204" y="65409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/>
                </a:solidFill>
              </a:rPr>
              <a:t>http://www.KYOCERA AVX.com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44A71B-8777-4EE9-92FF-C46ACC369874}"/>
              </a:ext>
            </a:extLst>
          </p:cNvPr>
          <p:cNvCxnSpPr/>
          <p:nvPr userDrawn="1"/>
        </p:nvCxnSpPr>
        <p:spPr>
          <a:xfrm flipH="1">
            <a:off x="0" y="6532576"/>
            <a:ext cx="12192000" cy="0"/>
          </a:xfrm>
          <a:prstGeom prst="line">
            <a:avLst/>
          </a:prstGeom>
          <a:ln w="50800">
            <a:solidFill>
              <a:srgbClr val="18A0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5941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C6193AD-D7DE-4BB7-8389-38C8BD0BC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9427"/>
            <a:ext cx="12192000" cy="68071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88A853-789B-472F-9CC1-DBB2740FC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037" y="12188"/>
            <a:ext cx="8288463" cy="6359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9BC4210-9071-4C41-BD66-54FDEE7132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037" y="838543"/>
            <a:ext cx="11369922" cy="485775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682A36-4CCE-45B9-ACE7-BCFDACB76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7" y="1498600"/>
            <a:ext cx="11369922" cy="47593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30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extLst>
              <a:ext uri="{FF2B5EF4-FFF2-40B4-BE49-F238E27FC236}">
                <a16:creationId xmlns:a16="http://schemas.microsoft.com/office/drawing/2014/main" id="{433E93F7-AE57-4400-9753-62E12A8B6C3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4"/>
          <a:stretch/>
        </p:blipFill>
        <p:spPr bwMode="auto">
          <a:xfrm>
            <a:off x="4892481" y="0"/>
            <a:ext cx="7299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277FBF-85FB-4964-B713-DA988882C7D7}"/>
              </a:ext>
            </a:extLst>
          </p:cNvPr>
          <p:cNvSpPr/>
          <p:nvPr userDrawn="1"/>
        </p:nvSpPr>
        <p:spPr>
          <a:xfrm>
            <a:off x="4015890" y="-7912"/>
            <a:ext cx="8176110" cy="6865911"/>
          </a:xfrm>
          <a:prstGeom prst="rect">
            <a:avLst/>
          </a:prstGeom>
          <a:gradFill flip="none" rotWithShape="1">
            <a:gsLst>
              <a:gs pos="100000">
                <a:srgbClr val="212322">
                  <a:alpha val="10000"/>
                </a:srgbClr>
              </a:gs>
              <a:gs pos="5000">
                <a:srgbClr val="21232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FE87A7-D4F2-4DA7-BEF2-CA997D91F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85"/>
          <a:stretch/>
        </p:blipFill>
        <p:spPr>
          <a:xfrm>
            <a:off x="0" y="480449"/>
            <a:ext cx="6367346" cy="6385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5" y="2"/>
            <a:ext cx="1277115" cy="45171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3DF245-0184-48F6-B589-65384EE55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879"/>
          <a:stretch/>
        </p:blipFill>
        <p:spPr>
          <a:xfrm>
            <a:off x="0" y="-7911"/>
            <a:ext cx="7063890" cy="4883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2A6901-8191-453B-BD60-5807DCC17DF2}"/>
              </a:ext>
            </a:extLst>
          </p:cNvPr>
          <p:cNvCxnSpPr/>
          <p:nvPr userDrawn="1"/>
        </p:nvCxnSpPr>
        <p:spPr>
          <a:xfrm>
            <a:off x="130721" y="3748835"/>
            <a:ext cx="532536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F78F283-60BC-4B18-AED0-86B550C6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21" y="3993273"/>
            <a:ext cx="5325370" cy="523874"/>
          </a:xfrm>
        </p:spPr>
        <p:txBody>
          <a:bodyPr anchor="t">
            <a:noAutofit/>
          </a:bodyPr>
          <a:lstStyle>
            <a:lvl1pPr algn="ctr"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06E733F-8DCD-41CB-9B6B-4439C7E118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4" y="1836003"/>
            <a:ext cx="4289757" cy="1904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10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CE15D7-1CE3-4EE8-AB09-F4D5035653CF}"/>
              </a:ext>
            </a:extLst>
          </p:cNvPr>
          <p:cNvSpPr/>
          <p:nvPr/>
        </p:nvSpPr>
        <p:spPr>
          <a:xfrm>
            <a:off x="0" y="0"/>
            <a:ext cx="12192000" cy="67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D9B3E4-5A24-4649-950F-4188981C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7" y="0"/>
            <a:ext cx="11369921" cy="664261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0F3B089-A8B4-4304-BA93-22D64E218F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037" y="838543"/>
            <a:ext cx="11369922" cy="485775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A9BB04-7E2F-4087-8AB7-085501D5C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7" y="1498600"/>
            <a:ext cx="11369922" cy="47593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94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CE15D7-1CE3-4EE8-AB09-F4D5035653CF}"/>
              </a:ext>
            </a:extLst>
          </p:cNvPr>
          <p:cNvSpPr/>
          <p:nvPr/>
        </p:nvSpPr>
        <p:spPr>
          <a:xfrm>
            <a:off x="0" y="0"/>
            <a:ext cx="121920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D9B3E4-5A24-4649-950F-4188981C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7" y="0"/>
            <a:ext cx="11369921" cy="664261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BBAC3A8-95C5-4D59-923B-E3C4BAD18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037" y="838543"/>
            <a:ext cx="11369922" cy="485775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BE2941-FC00-457B-8448-28661DE1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7" y="1498600"/>
            <a:ext cx="11369922" cy="47593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50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C6193AD-D7DE-4BB7-8389-38C8BD0BC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9427"/>
            <a:ext cx="12192000" cy="68071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88A853-789B-472F-9CC1-DBB2740FC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037" y="12188"/>
            <a:ext cx="8288463" cy="6359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9BC4210-9071-4C41-BD66-54FDEE7132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037" y="838543"/>
            <a:ext cx="11369922" cy="485775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682A36-4CCE-45B9-ACE7-BCFDACB76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7" y="1498600"/>
            <a:ext cx="11369922" cy="47593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47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Bla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E016189-27F7-4A24-90C1-40C09FDC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7619"/>
            <a:ext cx="12192000" cy="68071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16F8EEB-5D81-43D9-8CB2-1A7B7120D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037" y="12188"/>
            <a:ext cx="8288463" cy="635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627614D-DE1B-4FE2-9087-DA44D967E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037" y="838543"/>
            <a:ext cx="11369922" cy="485775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D01C4E-91C8-47E6-9358-E67196D77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7" y="1498600"/>
            <a:ext cx="11369922" cy="47593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7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">
            <a:extLst>
              <a:ext uri="{FF2B5EF4-FFF2-40B4-BE49-F238E27FC236}">
                <a16:creationId xmlns:a16="http://schemas.microsoft.com/office/drawing/2014/main" id="{3B3C65A4-D7E9-477E-90FE-60D43CC87F8C}"/>
              </a:ext>
            </a:extLst>
          </p:cNvPr>
          <p:cNvGrpSpPr/>
          <p:nvPr/>
        </p:nvGrpSpPr>
        <p:grpSpPr>
          <a:xfrm>
            <a:off x="0" y="-6666"/>
            <a:ext cx="12192000" cy="6635354"/>
            <a:chOff x="0" y="-6666"/>
            <a:chExt cx="12192000" cy="66353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960ACB-AA92-451C-BFC4-578BADFC38DF}"/>
                </a:ext>
              </a:extLst>
            </p:cNvPr>
            <p:cNvSpPr/>
            <p:nvPr/>
          </p:nvSpPr>
          <p:spPr>
            <a:xfrm>
              <a:off x="0" y="-6666"/>
              <a:ext cx="9184113" cy="668240"/>
            </a:xfrm>
            <a:custGeom>
              <a:avLst/>
              <a:gdLst>
                <a:gd name="connsiteX0" fmla="*/ 9184113 w 9184113"/>
                <a:gd name="connsiteY0" fmla="*/ 668240 h 668240"/>
                <a:gd name="connsiteX1" fmla="*/ 0 w 9184113"/>
                <a:gd name="connsiteY1" fmla="*/ 668240 h 668240"/>
                <a:gd name="connsiteX2" fmla="*/ 0 w 9184113"/>
                <a:gd name="connsiteY2" fmla="*/ 0 h 668240"/>
                <a:gd name="connsiteX3" fmla="*/ 8708103 w 9184113"/>
                <a:gd name="connsiteY3" fmla="*/ 0 h 668240"/>
                <a:gd name="connsiteX4" fmla="*/ 9184113 w 9184113"/>
                <a:gd name="connsiteY4" fmla="*/ 668240 h 66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4113" h="668240">
                  <a:moveTo>
                    <a:pt x="9184113" y="668240"/>
                  </a:moveTo>
                  <a:lnTo>
                    <a:pt x="0" y="668240"/>
                  </a:lnTo>
                  <a:lnTo>
                    <a:pt x="0" y="0"/>
                  </a:lnTo>
                  <a:lnTo>
                    <a:pt x="8708103" y="0"/>
                  </a:lnTo>
                  <a:lnTo>
                    <a:pt x="9184113" y="668240"/>
                  </a:lnTo>
                  <a:close/>
                </a:path>
              </a:pathLst>
            </a:custGeom>
            <a:solidFill>
              <a:srgbClr val="00A3E0"/>
            </a:solidFill>
            <a:ln w="12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452D18-716E-495E-A405-C8981F0A033A}"/>
                </a:ext>
              </a:extLst>
            </p:cNvPr>
            <p:cNvSpPr/>
            <p:nvPr/>
          </p:nvSpPr>
          <p:spPr>
            <a:xfrm>
              <a:off x="8918757" y="1981044"/>
              <a:ext cx="3278955" cy="4646677"/>
            </a:xfrm>
            <a:custGeom>
              <a:avLst/>
              <a:gdLst>
                <a:gd name="connsiteX0" fmla="*/ 0 w 3278955"/>
                <a:gd name="connsiteY0" fmla="*/ 4646678 h 4646677"/>
                <a:gd name="connsiteX1" fmla="*/ 3278834 w 3278955"/>
                <a:gd name="connsiteY1" fmla="*/ 4646678 h 4646677"/>
                <a:gd name="connsiteX2" fmla="*/ 3278955 w 3278955"/>
                <a:gd name="connsiteY2" fmla="*/ 0 h 4646677"/>
                <a:gd name="connsiteX3" fmla="*/ 0 w 3278955"/>
                <a:gd name="connsiteY3" fmla="*/ 4646678 h 464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8955" h="4646677">
                  <a:moveTo>
                    <a:pt x="0" y="4646678"/>
                  </a:moveTo>
                  <a:lnTo>
                    <a:pt x="3278834" y="4646678"/>
                  </a:lnTo>
                  <a:lnTo>
                    <a:pt x="3278955" y="0"/>
                  </a:lnTo>
                  <a:lnTo>
                    <a:pt x="0" y="4646678"/>
                  </a:lnTo>
                  <a:close/>
                </a:path>
              </a:pathLst>
            </a:custGeom>
            <a:solidFill>
              <a:schemeClr val="accent3"/>
            </a:solidFill>
            <a:ln w="12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C6C9011-D8B1-49EF-B3FD-D2F6C706F24C}"/>
                </a:ext>
              </a:extLst>
            </p:cNvPr>
            <p:cNvSpPr/>
            <p:nvPr/>
          </p:nvSpPr>
          <p:spPr>
            <a:xfrm>
              <a:off x="8902347" y="-4735"/>
              <a:ext cx="3295364" cy="4669962"/>
            </a:xfrm>
            <a:custGeom>
              <a:avLst/>
              <a:gdLst>
                <a:gd name="connsiteX0" fmla="*/ 0 w 3295364"/>
                <a:gd name="connsiteY0" fmla="*/ 0 h 4669962"/>
                <a:gd name="connsiteX1" fmla="*/ 3295365 w 3295364"/>
                <a:gd name="connsiteY1" fmla="*/ 0 h 4669962"/>
                <a:gd name="connsiteX2" fmla="*/ 3295365 w 3295364"/>
                <a:gd name="connsiteY2" fmla="*/ 4669962 h 4669962"/>
                <a:gd name="connsiteX3" fmla="*/ 0 w 3295364"/>
                <a:gd name="connsiteY3" fmla="*/ 0 h 466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5364" h="4669962">
                  <a:moveTo>
                    <a:pt x="0" y="0"/>
                  </a:moveTo>
                  <a:lnTo>
                    <a:pt x="3295365" y="0"/>
                  </a:lnTo>
                  <a:lnTo>
                    <a:pt x="3295365" y="466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66701516-2DC8-4267-AC9B-8A400FB32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034" y="12188"/>
            <a:ext cx="8288463" cy="635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AFBF21-7B53-41CE-98C1-290B8B1A14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037" y="838543"/>
            <a:ext cx="11369922" cy="485775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786A39-0C8B-48C9-BCF9-9647B63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7" y="1498600"/>
            <a:ext cx="11369922" cy="47593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54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2.svg"/><Relationship Id="rId55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BEA35-A0A6-46E9-ACE5-A45F8008CE5D}"/>
              </a:ext>
            </a:extLst>
          </p:cNvPr>
          <p:cNvSpPr/>
          <p:nvPr/>
        </p:nvSpPr>
        <p:spPr>
          <a:xfrm>
            <a:off x="0" y="6622803"/>
            <a:ext cx="12192000" cy="244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10700B-2907-40BB-A448-47BF25CC0F03}"/>
              </a:ext>
            </a:extLst>
          </p:cNvPr>
          <p:cNvSpPr txBox="1">
            <a:spLocks/>
          </p:cNvSpPr>
          <p:nvPr/>
        </p:nvSpPr>
        <p:spPr>
          <a:xfrm>
            <a:off x="1279278" y="6622803"/>
            <a:ext cx="2295943" cy="24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© KYOCERA AVX Components Corporation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65125"/>
            <a:ext cx="1114425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162059"/>
            <a:ext cx="11144250" cy="5086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A5B4EF-476B-4D9D-AE48-A4D2201C0C92}"/>
              </a:ext>
            </a:extLst>
          </p:cNvPr>
          <p:cNvGrpSpPr/>
          <p:nvPr/>
        </p:nvGrpSpPr>
        <p:grpSpPr>
          <a:xfrm>
            <a:off x="-1" y="6486012"/>
            <a:ext cx="1312066" cy="380436"/>
            <a:chOff x="-1" y="6494914"/>
            <a:chExt cx="1312066" cy="3804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0E530F-88A7-4533-B559-8DD78DB42976}"/>
                </a:ext>
              </a:extLst>
            </p:cNvPr>
            <p:cNvGrpSpPr/>
            <p:nvPr userDrawn="1"/>
          </p:nvGrpSpPr>
          <p:grpSpPr>
            <a:xfrm>
              <a:off x="122238" y="6494914"/>
              <a:ext cx="1189827" cy="380436"/>
              <a:chOff x="-6350" y="6431159"/>
              <a:chExt cx="1362244" cy="435565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4FFD3DF4-ADE1-4CEA-A4BE-E19D942BD94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9"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rcRect r="17714" b="25382"/>
              <a:stretch/>
            </p:blipFill>
            <p:spPr>
              <a:xfrm flipH="1">
                <a:off x="339931" y="6478371"/>
                <a:ext cx="1015963" cy="388353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2A7A74AD-9E31-48A4-8877-0BBC48C3C8F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rcRect r="14017" b="26105"/>
              <a:stretch/>
            </p:blipFill>
            <p:spPr>
              <a:xfrm flipH="1">
                <a:off x="82750" y="6431159"/>
                <a:ext cx="1202326" cy="435565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76D2937F-E323-4186-9D4A-EE026017FE1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3"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rcRect r="14017" b="26105"/>
              <a:stretch/>
            </p:blipFill>
            <p:spPr>
              <a:xfrm flipH="1">
                <a:off x="-6350" y="6431159"/>
                <a:ext cx="1202326" cy="435565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5F234F-0D46-4293-AB03-ED40C02514B4}"/>
                </a:ext>
              </a:extLst>
            </p:cNvPr>
            <p:cNvSpPr/>
            <p:nvPr userDrawn="1"/>
          </p:nvSpPr>
          <p:spPr>
            <a:xfrm>
              <a:off x="-1" y="6494914"/>
              <a:ext cx="395623" cy="380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8DC64E6-4C17-4D2C-BEE9-7C191B58AE97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" y="6470642"/>
            <a:ext cx="888844" cy="394701"/>
          </a:xfrm>
          <a:prstGeom prst="rect">
            <a:avLst/>
          </a:prstGeom>
        </p:spPr>
      </p:pic>
    </p:spTree>
    <p:custDataLst>
      <p:tags r:id="rId48"/>
    </p:custDataLst>
    <p:extLst>
      <p:ext uri="{BB962C8B-B14F-4D97-AF65-F5344CB8AC3E}">
        <p14:creationId xmlns:p14="http://schemas.microsoft.com/office/powerpoint/2010/main" val="37374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8" r:id="rId12"/>
    <p:sldLayoutId id="2147484291" r:id="rId13"/>
    <p:sldLayoutId id="2147484293" r:id="rId14"/>
    <p:sldLayoutId id="2147484294" r:id="rId15"/>
    <p:sldLayoutId id="2147484295" r:id="rId16"/>
    <p:sldLayoutId id="2147484296" r:id="rId17"/>
    <p:sldLayoutId id="2147484298" r:id="rId18"/>
    <p:sldLayoutId id="2147484300" r:id="rId19"/>
    <p:sldLayoutId id="2147484301" r:id="rId20"/>
    <p:sldLayoutId id="2147484302" r:id="rId21"/>
    <p:sldLayoutId id="2147484303" r:id="rId22"/>
    <p:sldLayoutId id="2147484306" r:id="rId23"/>
    <p:sldLayoutId id="2147484307" r:id="rId24"/>
    <p:sldLayoutId id="2147484308" r:id="rId25"/>
    <p:sldLayoutId id="2147484309" r:id="rId26"/>
    <p:sldLayoutId id="2147484311" r:id="rId27"/>
    <p:sldLayoutId id="2147484315" r:id="rId28"/>
    <p:sldLayoutId id="2147484316" r:id="rId29"/>
    <p:sldLayoutId id="2147484318" r:id="rId30"/>
    <p:sldLayoutId id="2147484319" r:id="rId31"/>
    <p:sldLayoutId id="2147484320" r:id="rId32"/>
    <p:sldLayoutId id="2147484321" r:id="rId33"/>
    <p:sldLayoutId id="2147484322" r:id="rId34"/>
    <p:sldLayoutId id="2147484323" r:id="rId35"/>
    <p:sldLayoutId id="2147484324" r:id="rId36"/>
    <p:sldLayoutId id="2147484325" r:id="rId37"/>
    <p:sldLayoutId id="2147484326" r:id="rId38"/>
    <p:sldLayoutId id="2147484327" r:id="rId39"/>
    <p:sldLayoutId id="2147484328" r:id="rId40"/>
    <p:sldLayoutId id="2147484329" r:id="rId41"/>
    <p:sldLayoutId id="2147484330" r:id="rId42"/>
    <p:sldLayoutId id="2147484331" r:id="rId43"/>
    <p:sldLayoutId id="2147484332" r:id="rId44"/>
    <p:sldLayoutId id="2147484334" r:id="rId45"/>
    <p:sldLayoutId id="2147484335" r:id="rId4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3BCA-224E-C8FA-4140-A605336D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DUMP Varistor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C59CA-D07C-DCFE-8602-6628BF48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349" y="5372746"/>
            <a:ext cx="2233613" cy="100745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0DCD5B-7D97-D104-F83E-1F1AFED58401}"/>
              </a:ext>
            </a:extLst>
          </p:cNvPr>
          <p:cNvCxnSpPr>
            <a:cxnSpLocks/>
          </p:cNvCxnSpPr>
          <p:nvPr/>
        </p:nvCxnSpPr>
        <p:spPr>
          <a:xfrm>
            <a:off x="9127609" y="4389441"/>
            <a:ext cx="129655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8B4FE-05E1-79DB-4433-AE039634AE9C}"/>
              </a:ext>
            </a:extLst>
          </p:cNvPr>
          <p:cNvCxnSpPr>
            <a:cxnSpLocks/>
          </p:cNvCxnSpPr>
          <p:nvPr/>
        </p:nvCxnSpPr>
        <p:spPr>
          <a:xfrm>
            <a:off x="9127609" y="4927921"/>
            <a:ext cx="12660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13F6D3-C109-7F5A-B035-C7B1D455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3" y="1192070"/>
            <a:ext cx="8118536" cy="16285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CC4B6B5-F7AF-FA62-633A-9CF8AE69F201}"/>
              </a:ext>
            </a:extLst>
          </p:cNvPr>
          <p:cNvSpPr/>
          <p:nvPr/>
        </p:nvSpPr>
        <p:spPr>
          <a:xfrm>
            <a:off x="8700550" y="981525"/>
            <a:ext cx="3412870" cy="55390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BEC24D-3F7A-5072-419F-C8CB6F6F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38" y="3127961"/>
            <a:ext cx="3961020" cy="22447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FCAFC1-A9C2-5F6B-F094-DB96AA112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492" y="3730039"/>
            <a:ext cx="4059268" cy="14613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3D373D-00D4-2D12-A167-9540BA5DE498}"/>
              </a:ext>
            </a:extLst>
          </p:cNvPr>
          <p:cNvSpPr txBox="1"/>
          <p:nvPr/>
        </p:nvSpPr>
        <p:spPr>
          <a:xfrm>
            <a:off x="8793386" y="1264045"/>
            <a:ext cx="3226076" cy="4816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High Reliability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Fast Response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High Energy Absorption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High Current Handling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 Temperature Derating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EMI/ RFI Attenuation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Smaller Footprint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Bi-directions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Lighter Weight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JASO D001 1994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AEC-Q200 Qualified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ISO-16750-2:2010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13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6"/>
  <p:tag name="ARTICULATE_DESIGN_ID_AVX GROUP" val="d4z2Bqhy"/>
  <p:tag name="ARTICULATE_DESIGN_ID_CUSTOM DESIGN" val="lBeYYPR3"/>
  <p:tag name="ARTICULATE_DESIGN_ID_THEME1" val="QrAouSVc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1">
  <a:themeElements>
    <a:clrScheme name="KYOCERA AVX">
      <a:dk1>
        <a:srgbClr val="000000"/>
      </a:dk1>
      <a:lt1>
        <a:srgbClr val="FFFFFF"/>
      </a:lt1>
      <a:dk2>
        <a:srgbClr val="003C5A"/>
      </a:dk2>
      <a:lt2>
        <a:srgbClr val="BBBBBB"/>
      </a:lt2>
      <a:accent1>
        <a:srgbClr val="00A3E0"/>
      </a:accent1>
      <a:accent2>
        <a:srgbClr val="DF0523"/>
      </a:accent2>
      <a:accent3>
        <a:srgbClr val="0069A5"/>
      </a:accent3>
      <a:accent4>
        <a:srgbClr val="EFBC1C"/>
      </a:accent4>
      <a:accent5>
        <a:srgbClr val="65BC46"/>
      </a:accent5>
      <a:accent6>
        <a:srgbClr val="67C7C4"/>
      </a:accent6>
      <a:hlink>
        <a:srgbClr val="00A3E0"/>
      </a:hlink>
      <a:folHlink>
        <a:srgbClr val="EFBC1C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0F25164-CEB0-4F5A-AF03-AC1F3A744790}" vid="{FA2A8CA6-C421-48CE-ACF9-158C365E09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BD2C83F5A0364D8441492C25F3544D" ma:contentTypeVersion="13" ma:contentTypeDescription="Create a new document." ma:contentTypeScope="" ma:versionID="38eae252f27d38df9393e0c2112dee29">
  <xsd:schema xmlns:xsd="http://www.w3.org/2001/XMLSchema" xmlns:xs="http://www.w3.org/2001/XMLSchema" xmlns:p="http://schemas.microsoft.com/office/2006/metadata/properties" xmlns:ns3="cbbbd158-c069-4967-ad0b-7b4fbaafacc1" xmlns:ns4="e54c3abe-fd6f-43fe-b598-937d3cd08144" targetNamespace="http://schemas.microsoft.com/office/2006/metadata/properties" ma:root="true" ma:fieldsID="083d142460889186760ca3da06c1d0b1" ns3:_="" ns4:_="">
    <xsd:import namespace="cbbbd158-c069-4967-ad0b-7b4fbaafacc1"/>
    <xsd:import namespace="e54c3abe-fd6f-43fe-b598-937d3cd081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bd158-c069-4967-ad0b-7b4fbaafa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4c3abe-fd6f-43fe-b598-937d3cd081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78DF4-9163-4845-95AA-205E955B7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bbd158-c069-4967-ad0b-7b4fbaafacc1"/>
    <ds:schemaRef ds:uri="e54c3abe-fd6f-43fe-b598-937d3cd081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FCA372-52D6-4820-B57D-B93082BE2C6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e54c3abe-fd6f-43fe-b598-937d3cd08144"/>
    <ds:schemaRef ds:uri="cbbbd158-c069-4967-ad0b-7b4fbaafacc1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DE5C15-D5E1-4446-8F90-2A3017860A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AVX Group</Template>
  <TotalTime>10023</TotalTime>
  <Words>32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Courier New</vt:lpstr>
      <vt:lpstr>Arial Black</vt:lpstr>
      <vt:lpstr>Calibri</vt:lpstr>
      <vt:lpstr>Theme1</vt:lpstr>
      <vt:lpstr>LOAD DUMP Varistor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Reif</dc:creator>
  <cp:lastModifiedBy>Zack Kozawa</cp:lastModifiedBy>
  <cp:revision>139</cp:revision>
  <cp:lastPrinted>2022-06-07T01:40:20Z</cp:lastPrinted>
  <dcterms:created xsi:type="dcterms:W3CDTF">2018-01-05T17:33:29Z</dcterms:created>
  <dcterms:modified xsi:type="dcterms:W3CDTF">2023-07-19T13:45:31Z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0x0101005EBD2C83F5A0364D8441492C25F3544D</vt:lpwstr>
  </property>
  <property fmtid="{D5CDD505-2E9C-101B-9397-08002B2CF9AE}" pid="3" name="MediaServiceImageTags">
    <vt:lpwstr/>
  </property>
  <property fmtid="{D5CDD505-2E9C-101B-9397-08002B2CF9AE}" pid="4" name="ArticulateGUID">
    <vt:lpwstr>149B3776-9584-4D0D-90D4-AB206CDF0583</vt:lpwstr>
  </property>
  <property fmtid="{D5CDD505-2E9C-101B-9397-08002B2CF9AE}" pid="5" name="ArticulatePath">
    <vt:lpwstr>https://avxcorp.sharepoint.com/sites/Marketing/Shared Documents/Product Presentations/Automotive/AVX Auto 2021</vt:lpwstr>
  </property>
</Properties>
</file>